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5"/>
  </p:notesMasterIdLst>
  <p:handoutMasterIdLst>
    <p:handoutMasterId r:id="rId46"/>
  </p:handoutMasterIdLst>
  <p:sldIdLst>
    <p:sldId id="451" r:id="rId2"/>
    <p:sldId id="722" r:id="rId3"/>
    <p:sldId id="286" r:id="rId4"/>
    <p:sldId id="449" r:id="rId5"/>
    <p:sldId id="450" r:id="rId6"/>
    <p:sldId id="762" r:id="rId7"/>
    <p:sldId id="756" r:id="rId8"/>
    <p:sldId id="448" r:id="rId9"/>
    <p:sldId id="357" r:id="rId10"/>
    <p:sldId id="306" r:id="rId11"/>
    <p:sldId id="307" r:id="rId12"/>
    <p:sldId id="312" r:id="rId13"/>
    <p:sldId id="308" r:id="rId14"/>
    <p:sldId id="309" r:id="rId15"/>
    <p:sldId id="262" r:id="rId16"/>
    <p:sldId id="271" r:id="rId17"/>
    <p:sldId id="266" r:id="rId18"/>
    <p:sldId id="265" r:id="rId19"/>
    <p:sldId id="267" r:id="rId20"/>
    <p:sldId id="268" r:id="rId21"/>
    <p:sldId id="270" r:id="rId22"/>
    <p:sldId id="269" r:id="rId23"/>
    <p:sldId id="751" r:id="rId24"/>
    <p:sldId id="476" r:id="rId25"/>
    <p:sldId id="754" r:id="rId26"/>
    <p:sldId id="755" r:id="rId27"/>
    <p:sldId id="277" r:id="rId28"/>
    <p:sldId id="280" r:id="rId29"/>
    <p:sldId id="281" r:id="rId30"/>
    <p:sldId id="274" r:id="rId31"/>
    <p:sldId id="763" r:id="rId32"/>
    <p:sldId id="273" r:id="rId33"/>
    <p:sldId id="760" r:id="rId34"/>
    <p:sldId id="275" r:id="rId35"/>
    <p:sldId id="761" r:id="rId36"/>
    <p:sldId id="283" r:id="rId37"/>
    <p:sldId id="284" r:id="rId38"/>
    <p:sldId id="285" r:id="rId39"/>
    <p:sldId id="447" r:id="rId40"/>
    <p:sldId id="287" r:id="rId41"/>
    <p:sldId id="304" r:id="rId42"/>
    <p:sldId id="288" r:id="rId43"/>
    <p:sldId id="421" r:id="rId44"/>
  </p:sldIdLst>
  <p:sldSz cx="9144000" cy="6858000" type="screen4x3"/>
  <p:notesSz cx="7104063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nie" initials="j" lastIdx="2" clrIdx="0">
    <p:extLst>
      <p:ext uri="{19B8F6BF-5375-455C-9EA6-DF929625EA0E}">
        <p15:presenceInfo xmlns:p15="http://schemas.microsoft.com/office/powerpoint/2012/main" userId="john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3F2E3A-B874-451E-AB24-3E8EC12B75AB}" v="147" dt="2020-10-24T10:25:13.4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1" autoAdjust="0"/>
    <p:restoredTop sz="94434" autoAdjust="0"/>
  </p:normalViewPr>
  <p:slideViewPr>
    <p:cSldViewPr>
      <p:cViewPr varScale="1">
        <p:scale>
          <a:sx n="73" d="100"/>
          <a:sy n="73" d="100"/>
        </p:scale>
        <p:origin x="133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suet@gmail.com" userId="f1cc697c1048669a" providerId="LiveId" clId="{773F2E3A-B874-451E-AB24-3E8EC12B75AB}"/>
    <pc:docChg chg="undo custSel addSld delSld modSld">
      <pc:chgData name="hysuet@gmail.com" userId="f1cc697c1048669a" providerId="LiveId" clId="{773F2E3A-B874-451E-AB24-3E8EC12B75AB}" dt="2020-10-24T10:39:19.322" v="481" actId="14100"/>
      <pc:docMkLst>
        <pc:docMk/>
      </pc:docMkLst>
      <pc:sldChg chg="addSp delSp modSp mod">
        <pc:chgData name="hysuet@gmail.com" userId="f1cc697c1048669a" providerId="LiveId" clId="{773F2E3A-B874-451E-AB24-3E8EC12B75AB}" dt="2020-10-24T10:25:13.442" v="478" actId="14100"/>
        <pc:sldMkLst>
          <pc:docMk/>
          <pc:sldMk cId="0" sldId="353"/>
        </pc:sldMkLst>
        <pc:spChg chg="add mod">
          <ac:chgData name="hysuet@gmail.com" userId="f1cc697c1048669a" providerId="LiveId" clId="{773F2E3A-B874-451E-AB24-3E8EC12B75AB}" dt="2020-10-24T10:24:25.413" v="473" actId="255"/>
          <ac:spMkLst>
            <pc:docMk/>
            <pc:sldMk cId="0" sldId="353"/>
            <ac:spMk id="7" creationId="{B1BF2D72-3F82-4BDB-B89F-835AF451218F}"/>
          </ac:spMkLst>
        </pc:spChg>
        <pc:spChg chg="mod">
          <ac:chgData name="hysuet@gmail.com" userId="f1cc697c1048669a" providerId="LiveId" clId="{773F2E3A-B874-451E-AB24-3E8EC12B75AB}" dt="2020-10-24T10:25:13.442" v="478" actId="14100"/>
          <ac:spMkLst>
            <pc:docMk/>
            <pc:sldMk cId="0" sldId="353"/>
            <ac:spMk id="48131" creationId="{00000000-0000-0000-0000-000000000000}"/>
          </ac:spMkLst>
        </pc:spChg>
        <pc:spChg chg="del mod">
          <ac:chgData name="hysuet@gmail.com" userId="f1cc697c1048669a" providerId="LiveId" clId="{773F2E3A-B874-451E-AB24-3E8EC12B75AB}" dt="2020-10-24T10:23:39.974" v="470" actId="478"/>
          <ac:spMkLst>
            <pc:docMk/>
            <pc:sldMk cId="0" sldId="353"/>
            <ac:spMk id="73730" creationId="{00000000-0000-0000-0000-000000000000}"/>
          </ac:spMkLst>
        </pc:spChg>
      </pc:sldChg>
      <pc:sldChg chg="modSp mod">
        <pc:chgData name="hysuet@gmail.com" userId="f1cc697c1048669a" providerId="LiveId" clId="{773F2E3A-B874-451E-AB24-3E8EC12B75AB}" dt="2020-10-24T10:39:19.322" v="481" actId="14100"/>
        <pc:sldMkLst>
          <pc:docMk/>
          <pc:sldMk cId="0" sldId="358"/>
        </pc:sldMkLst>
        <pc:graphicFrameChg chg="mod modGraphic">
          <ac:chgData name="hysuet@gmail.com" userId="f1cc697c1048669a" providerId="LiveId" clId="{773F2E3A-B874-451E-AB24-3E8EC12B75AB}" dt="2020-10-24T10:39:19.322" v="481" actId="14100"/>
          <ac:graphicFrameMkLst>
            <pc:docMk/>
            <pc:sldMk cId="0" sldId="358"/>
            <ac:graphicFrameMk id="12" creationId="{00000000-0000-0000-0000-000000000000}"/>
          </ac:graphicFrameMkLst>
        </pc:graphicFrameChg>
      </pc:sldChg>
      <pc:sldChg chg="addSp delSp modSp mod">
        <pc:chgData name="hysuet@gmail.com" userId="f1cc697c1048669a" providerId="LiveId" clId="{773F2E3A-B874-451E-AB24-3E8EC12B75AB}" dt="2020-10-24T09:15:48.857" v="48" actId="1076"/>
        <pc:sldMkLst>
          <pc:docMk/>
          <pc:sldMk cId="0" sldId="373"/>
        </pc:sldMkLst>
        <pc:spChg chg="mod ord">
          <ac:chgData name="hysuet@gmail.com" userId="f1cc697c1048669a" providerId="LiveId" clId="{773F2E3A-B874-451E-AB24-3E8EC12B75AB}" dt="2020-10-24T09:15:48.857" v="48" actId="1076"/>
          <ac:spMkLst>
            <pc:docMk/>
            <pc:sldMk cId="0" sldId="373"/>
            <ac:spMk id="15" creationId="{00000000-0000-0000-0000-000000000000}"/>
          </ac:spMkLst>
        </pc:spChg>
        <pc:picChg chg="add mod">
          <ac:chgData name="hysuet@gmail.com" userId="f1cc697c1048669a" providerId="LiveId" clId="{773F2E3A-B874-451E-AB24-3E8EC12B75AB}" dt="2020-10-24T09:15:28.681" v="43" actId="1076"/>
          <ac:picMkLst>
            <pc:docMk/>
            <pc:sldMk cId="0" sldId="373"/>
            <ac:picMk id="3" creationId="{6DAF72E7-E100-45DE-B4CC-C8DB0330A3AA}"/>
          </ac:picMkLst>
        </pc:picChg>
        <pc:picChg chg="mod">
          <ac:chgData name="hysuet@gmail.com" userId="f1cc697c1048669a" providerId="LiveId" clId="{773F2E3A-B874-451E-AB24-3E8EC12B75AB}" dt="2020-10-24T09:15:36.190" v="45" actId="1076"/>
          <ac:picMkLst>
            <pc:docMk/>
            <pc:sldMk cId="0" sldId="373"/>
            <ac:picMk id="31746" creationId="{00000000-0000-0000-0000-000000000000}"/>
          </ac:picMkLst>
        </pc:picChg>
        <pc:picChg chg="add del">
          <ac:chgData name="hysuet@gmail.com" userId="f1cc697c1048669a" providerId="LiveId" clId="{773F2E3A-B874-451E-AB24-3E8EC12B75AB}" dt="2020-10-24T09:15:03.026" v="35" actId="478"/>
          <ac:picMkLst>
            <pc:docMk/>
            <pc:sldMk cId="0" sldId="373"/>
            <ac:picMk id="31751" creationId="{00000000-0000-0000-0000-000000000000}"/>
          </ac:picMkLst>
        </pc:picChg>
      </pc:sldChg>
      <pc:sldChg chg="add del">
        <pc:chgData name="hysuet@gmail.com" userId="f1cc697c1048669a" providerId="LiveId" clId="{773F2E3A-B874-451E-AB24-3E8EC12B75AB}" dt="2020-10-24T10:00:30.139" v="311" actId="2696"/>
        <pc:sldMkLst>
          <pc:docMk/>
          <pc:sldMk cId="0" sldId="374"/>
        </pc:sldMkLst>
      </pc:sldChg>
      <pc:sldChg chg="modSp mod">
        <pc:chgData name="hysuet@gmail.com" userId="f1cc697c1048669a" providerId="LiveId" clId="{773F2E3A-B874-451E-AB24-3E8EC12B75AB}" dt="2020-10-24T10:14:39.028" v="416" actId="14100"/>
        <pc:sldMkLst>
          <pc:docMk/>
          <pc:sldMk cId="0" sldId="375"/>
        </pc:sldMkLst>
        <pc:spChg chg="mod">
          <ac:chgData name="hysuet@gmail.com" userId="f1cc697c1048669a" providerId="LiveId" clId="{773F2E3A-B874-451E-AB24-3E8EC12B75AB}" dt="2020-10-24T10:14:39.028" v="416" actId="14100"/>
          <ac:spMkLst>
            <pc:docMk/>
            <pc:sldMk cId="0" sldId="375"/>
            <ac:spMk id="12" creationId="{00000000-0000-0000-0000-000000000000}"/>
          </ac:spMkLst>
        </pc:spChg>
      </pc:sldChg>
      <pc:sldChg chg="addSp delSp modSp mod">
        <pc:chgData name="hysuet@gmail.com" userId="f1cc697c1048669a" providerId="LiveId" clId="{773F2E3A-B874-451E-AB24-3E8EC12B75AB}" dt="2020-10-24T09:16:32.669" v="55" actId="14100"/>
        <pc:sldMkLst>
          <pc:docMk/>
          <pc:sldMk cId="0" sldId="376"/>
        </pc:sldMkLst>
        <pc:picChg chg="add mod">
          <ac:chgData name="hysuet@gmail.com" userId="f1cc697c1048669a" providerId="LiveId" clId="{773F2E3A-B874-451E-AB24-3E8EC12B75AB}" dt="2020-10-24T09:16:26.358" v="54" actId="14100"/>
          <ac:picMkLst>
            <pc:docMk/>
            <pc:sldMk cId="0" sldId="376"/>
            <ac:picMk id="3" creationId="{0814049D-E5DE-476F-B03E-0B7F798BC739}"/>
          </ac:picMkLst>
        </pc:picChg>
        <pc:picChg chg="mod">
          <ac:chgData name="hysuet@gmail.com" userId="f1cc697c1048669a" providerId="LiveId" clId="{773F2E3A-B874-451E-AB24-3E8EC12B75AB}" dt="2020-10-24T09:16:32.669" v="55" actId="14100"/>
          <ac:picMkLst>
            <pc:docMk/>
            <pc:sldMk cId="0" sldId="376"/>
            <ac:picMk id="36868" creationId="{00000000-0000-0000-0000-000000000000}"/>
          </ac:picMkLst>
        </pc:picChg>
        <pc:picChg chg="del">
          <ac:chgData name="hysuet@gmail.com" userId="f1cc697c1048669a" providerId="LiveId" clId="{773F2E3A-B874-451E-AB24-3E8EC12B75AB}" dt="2020-10-24T09:16:00.132" v="49" actId="478"/>
          <ac:picMkLst>
            <pc:docMk/>
            <pc:sldMk cId="0" sldId="376"/>
            <ac:picMk id="36869" creationId="{00000000-0000-0000-0000-000000000000}"/>
          </ac:picMkLst>
        </pc:picChg>
      </pc:sldChg>
      <pc:sldChg chg="del">
        <pc:chgData name="hysuet@gmail.com" userId="f1cc697c1048669a" providerId="LiveId" clId="{773F2E3A-B874-451E-AB24-3E8EC12B75AB}" dt="2020-10-24T08:19:27.392" v="8" actId="2696"/>
        <pc:sldMkLst>
          <pc:docMk/>
          <pc:sldMk cId="2713494208" sldId="378"/>
        </pc:sldMkLst>
      </pc:sldChg>
      <pc:sldChg chg="del">
        <pc:chgData name="hysuet@gmail.com" userId="f1cc697c1048669a" providerId="LiveId" clId="{773F2E3A-B874-451E-AB24-3E8EC12B75AB}" dt="2020-10-24T08:19:47.751" v="11" actId="2696"/>
        <pc:sldMkLst>
          <pc:docMk/>
          <pc:sldMk cId="1218123713" sldId="381"/>
        </pc:sldMkLst>
      </pc:sldChg>
      <pc:sldChg chg="addSp delSp modSp mod">
        <pc:chgData name="hysuet@gmail.com" userId="f1cc697c1048669a" providerId="LiveId" clId="{773F2E3A-B874-451E-AB24-3E8EC12B75AB}" dt="2020-10-24T09:28:25.267" v="138" actId="1076"/>
        <pc:sldMkLst>
          <pc:docMk/>
          <pc:sldMk cId="0" sldId="385"/>
        </pc:sldMkLst>
        <pc:spChg chg="mod">
          <ac:chgData name="hysuet@gmail.com" userId="f1cc697c1048669a" providerId="LiveId" clId="{773F2E3A-B874-451E-AB24-3E8EC12B75AB}" dt="2020-10-24T09:28:25.267" v="138" actId="1076"/>
          <ac:spMkLst>
            <pc:docMk/>
            <pc:sldMk cId="0" sldId="385"/>
            <ac:spMk id="10" creationId="{00000000-0000-0000-0000-000000000000}"/>
          </ac:spMkLst>
        </pc:spChg>
        <pc:picChg chg="add mod ord">
          <ac:chgData name="hysuet@gmail.com" userId="f1cc697c1048669a" providerId="LiveId" clId="{773F2E3A-B874-451E-AB24-3E8EC12B75AB}" dt="2020-10-24T09:28:20.166" v="137" actId="1076"/>
          <ac:picMkLst>
            <pc:docMk/>
            <pc:sldMk cId="0" sldId="385"/>
            <ac:picMk id="3" creationId="{CE679F05-86BE-4D66-9758-813EDAF6766F}"/>
          </ac:picMkLst>
        </pc:picChg>
        <pc:picChg chg="del">
          <ac:chgData name="hysuet@gmail.com" userId="f1cc697c1048669a" providerId="LiveId" clId="{773F2E3A-B874-451E-AB24-3E8EC12B75AB}" dt="2020-10-24T09:27:45.491" v="131" actId="478"/>
          <ac:picMkLst>
            <pc:docMk/>
            <pc:sldMk cId="0" sldId="385"/>
            <ac:picMk id="60419" creationId="{00000000-0000-0000-0000-000000000000}"/>
          </ac:picMkLst>
        </pc:picChg>
      </pc:sldChg>
      <pc:sldChg chg="modSp">
        <pc:chgData name="hysuet@gmail.com" userId="f1cc697c1048669a" providerId="LiveId" clId="{773F2E3A-B874-451E-AB24-3E8EC12B75AB}" dt="2020-10-24T10:19:46.523" v="448" actId="14100"/>
        <pc:sldMkLst>
          <pc:docMk/>
          <pc:sldMk cId="0" sldId="386"/>
        </pc:sldMkLst>
        <pc:picChg chg="mod">
          <ac:chgData name="hysuet@gmail.com" userId="f1cc697c1048669a" providerId="LiveId" clId="{773F2E3A-B874-451E-AB24-3E8EC12B75AB}" dt="2020-10-24T10:19:46.523" v="448" actId="14100"/>
          <ac:picMkLst>
            <pc:docMk/>
            <pc:sldMk cId="0" sldId="386"/>
            <ac:picMk id="1027" creationId="{00000000-0000-0000-0000-000000000000}"/>
          </ac:picMkLst>
        </pc:picChg>
      </pc:sldChg>
      <pc:sldChg chg="addSp delSp modSp mod">
        <pc:chgData name="hysuet@gmail.com" userId="f1cc697c1048669a" providerId="LiveId" clId="{773F2E3A-B874-451E-AB24-3E8EC12B75AB}" dt="2020-10-24T09:18:27.318" v="67" actId="14100"/>
        <pc:sldMkLst>
          <pc:docMk/>
          <pc:sldMk cId="0" sldId="390"/>
        </pc:sldMkLst>
        <pc:spChg chg="mod ord">
          <ac:chgData name="hysuet@gmail.com" userId="f1cc697c1048669a" providerId="LiveId" clId="{773F2E3A-B874-451E-AB24-3E8EC12B75AB}" dt="2020-10-24T09:18:27.318" v="67" actId="14100"/>
          <ac:spMkLst>
            <pc:docMk/>
            <pc:sldMk cId="0" sldId="390"/>
            <ac:spMk id="14" creationId="{00000000-0000-0000-0000-000000000000}"/>
          </ac:spMkLst>
        </pc:spChg>
        <pc:spChg chg="mod ord">
          <ac:chgData name="hysuet@gmail.com" userId="f1cc697c1048669a" providerId="LiveId" clId="{773F2E3A-B874-451E-AB24-3E8EC12B75AB}" dt="2020-10-24T09:18:20.058" v="65" actId="14100"/>
          <ac:spMkLst>
            <pc:docMk/>
            <pc:sldMk cId="0" sldId="390"/>
            <ac:spMk id="24" creationId="{00000000-0000-0000-0000-000000000000}"/>
          </ac:spMkLst>
        </pc:spChg>
        <pc:picChg chg="add mod">
          <ac:chgData name="hysuet@gmail.com" userId="f1cc697c1048669a" providerId="LiveId" clId="{773F2E3A-B874-451E-AB24-3E8EC12B75AB}" dt="2020-10-24T09:18:14.235" v="64" actId="14100"/>
          <ac:picMkLst>
            <pc:docMk/>
            <pc:sldMk cId="0" sldId="390"/>
            <ac:picMk id="3" creationId="{6C866214-776E-48F0-9482-EE54B6DC38E5}"/>
          </ac:picMkLst>
        </pc:picChg>
        <pc:picChg chg="del">
          <ac:chgData name="hysuet@gmail.com" userId="f1cc697c1048669a" providerId="LiveId" clId="{773F2E3A-B874-451E-AB24-3E8EC12B75AB}" dt="2020-10-24T09:17:37.660" v="56" actId="478"/>
          <ac:picMkLst>
            <pc:docMk/>
            <pc:sldMk cId="0" sldId="390"/>
            <ac:picMk id="4099" creationId="{00000000-0000-0000-0000-000000000000}"/>
          </ac:picMkLst>
        </pc:picChg>
      </pc:sldChg>
      <pc:sldChg chg="del">
        <pc:chgData name="hysuet@gmail.com" userId="f1cc697c1048669a" providerId="LiveId" clId="{773F2E3A-B874-451E-AB24-3E8EC12B75AB}" dt="2020-10-24T08:19:50.008" v="12" actId="2696"/>
        <pc:sldMkLst>
          <pc:docMk/>
          <pc:sldMk cId="3388584039" sldId="392"/>
        </pc:sldMkLst>
      </pc:sldChg>
      <pc:sldChg chg="del">
        <pc:chgData name="hysuet@gmail.com" userId="f1cc697c1048669a" providerId="LiveId" clId="{773F2E3A-B874-451E-AB24-3E8EC12B75AB}" dt="2020-10-24T08:22:03.088" v="13" actId="2696"/>
        <pc:sldMkLst>
          <pc:docMk/>
          <pc:sldMk cId="3574007683" sldId="393"/>
        </pc:sldMkLst>
      </pc:sldChg>
      <pc:sldChg chg="del">
        <pc:chgData name="hysuet@gmail.com" userId="f1cc697c1048669a" providerId="LiveId" clId="{773F2E3A-B874-451E-AB24-3E8EC12B75AB}" dt="2020-10-24T08:22:08.416" v="15" actId="2696"/>
        <pc:sldMkLst>
          <pc:docMk/>
          <pc:sldMk cId="3226313988" sldId="395"/>
        </pc:sldMkLst>
      </pc:sldChg>
      <pc:sldChg chg="modSp del">
        <pc:chgData name="hysuet@gmail.com" userId="f1cc697c1048669a" providerId="LiveId" clId="{773F2E3A-B874-451E-AB24-3E8EC12B75AB}" dt="2020-10-24T08:24:13.047" v="17" actId="2696"/>
        <pc:sldMkLst>
          <pc:docMk/>
          <pc:sldMk cId="0" sldId="399"/>
        </pc:sldMkLst>
        <pc:picChg chg="mod">
          <ac:chgData name="hysuet@gmail.com" userId="f1cc697c1048669a" providerId="LiveId" clId="{773F2E3A-B874-451E-AB24-3E8EC12B75AB}" dt="2020-10-24T08:22:48.426" v="16" actId="1076"/>
          <ac:picMkLst>
            <pc:docMk/>
            <pc:sldMk cId="0" sldId="399"/>
            <ac:picMk id="52228" creationId="{00000000-0000-0000-0000-000000000000}"/>
          </ac:picMkLst>
        </pc:picChg>
      </pc:sldChg>
      <pc:sldChg chg="addSp delSp modSp mod">
        <pc:chgData name="hysuet@gmail.com" userId="f1cc697c1048669a" providerId="LiveId" clId="{773F2E3A-B874-451E-AB24-3E8EC12B75AB}" dt="2020-10-24T09:20:58.727" v="81" actId="1076"/>
        <pc:sldMkLst>
          <pc:docMk/>
          <pc:sldMk cId="0" sldId="400"/>
        </pc:sldMkLst>
        <pc:spChg chg="ord">
          <ac:chgData name="hysuet@gmail.com" userId="f1cc697c1048669a" providerId="LiveId" clId="{773F2E3A-B874-451E-AB24-3E8EC12B75AB}" dt="2020-10-24T09:20:02.631" v="68" actId="166"/>
          <ac:spMkLst>
            <pc:docMk/>
            <pc:sldMk cId="0" sldId="400"/>
            <ac:spMk id="5" creationId="{00000000-0000-0000-0000-000000000000}"/>
          </ac:spMkLst>
        </pc:spChg>
        <pc:spChg chg="ord">
          <ac:chgData name="hysuet@gmail.com" userId="f1cc697c1048669a" providerId="LiveId" clId="{773F2E3A-B874-451E-AB24-3E8EC12B75AB}" dt="2020-10-24T09:20:06.471" v="69" actId="166"/>
          <ac:spMkLst>
            <pc:docMk/>
            <pc:sldMk cId="0" sldId="400"/>
            <ac:spMk id="10" creationId="{00000000-0000-0000-0000-000000000000}"/>
          </ac:spMkLst>
        </pc:spChg>
        <pc:spChg chg="mod ord">
          <ac:chgData name="hysuet@gmail.com" userId="f1cc697c1048669a" providerId="LiveId" clId="{773F2E3A-B874-451E-AB24-3E8EC12B75AB}" dt="2020-10-24T09:20:58.727" v="81" actId="1076"/>
          <ac:spMkLst>
            <pc:docMk/>
            <pc:sldMk cId="0" sldId="400"/>
            <ac:spMk id="12" creationId="{00000000-0000-0000-0000-000000000000}"/>
          </ac:spMkLst>
        </pc:spChg>
        <pc:picChg chg="add mod ord">
          <ac:chgData name="hysuet@gmail.com" userId="f1cc697c1048669a" providerId="LiveId" clId="{773F2E3A-B874-451E-AB24-3E8EC12B75AB}" dt="2020-10-24T09:20:47.785" v="78" actId="14100"/>
          <ac:picMkLst>
            <pc:docMk/>
            <pc:sldMk cId="0" sldId="400"/>
            <ac:picMk id="3" creationId="{2ACA20EB-E26E-413A-9DF6-5162BB5A2E93}"/>
          </ac:picMkLst>
        </pc:picChg>
        <pc:picChg chg="del">
          <ac:chgData name="hysuet@gmail.com" userId="f1cc697c1048669a" providerId="LiveId" clId="{773F2E3A-B874-451E-AB24-3E8EC12B75AB}" dt="2020-10-24T09:20:12.334" v="71" actId="478"/>
          <ac:picMkLst>
            <pc:docMk/>
            <pc:sldMk cId="0" sldId="400"/>
            <ac:picMk id="53250" creationId="{00000000-0000-0000-0000-000000000000}"/>
          </ac:picMkLst>
        </pc:picChg>
      </pc:sldChg>
      <pc:sldChg chg="addSp delSp modSp mod">
        <pc:chgData name="hysuet@gmail.com" userId="f1cc697c1048669a" providerId="LiveId" clId="{773F2E3A-B874-451E-AB24-3E8EC12B75AB}" dt="2020-10-24T09:21:43.701" v="90" actId="14100"/>
        <pc:sldMkLst>
          <pc:docMk/>
          <pc:sldMk cId="0" sldId="402"/>
        </pc:sldMkLst>
        <pc:spChg chg="mod">
          <ac:chgData name="hysuet@gmail.com" userId="f1cc697c1048669a" providerId="LiveId" clId="{773F2E3A-B874-451E-AB24-3E8EC12B75AB}" dt="2020-10-24T09:21:43.701" v="90" actId="14100"/>
          <ac:spMkLst>
            <pc:docMk/>
            <pc:sldMk cId="0" sldId="402"/>
            <ac:spMk id="12" creationId="{00000000-0000-0000-0000-000000000000}"/>
          </ac:spMkLst>
        </pc:spChg>
        <pc:picChg chg="add mod ord">
          <ac:chgData name="hysuet@gmail.com" userId="f1cc697c1048669a" providerId="LiveId" clId="{773F2E3A-B874-451E-AB24-3E8EC12B75AB}" dt="2020-10-24T09:21:28.013" v="89" actId="1076"/>
          <ac:picMkLst>
            <pc:docMk/>
            <pc:sldMk cId="0" sldId="402"/>
            <ac:picMk id="3" creationId="{D1B84AA5-B81B-4EBF-8407-D5408DAAB4AE}"/>
          </ac:picMkLst>
        </pc:picChg>
        <pc:picChg chg="del">
          <ac:chgData name="hysuet@gmail.com" userId="f1cc697c1048669a" providerId="LiveId" clId="{773F2E3A-B874-451E-AB24-3E8EC12B75AB}" dt="2020-10-24T09:21:08.812" v="82" actId="478"/>
          <ac:picMkLst>
            <pc:docMk/>
            <pc:sldMk cId="0" sldId="402"/>
            <ac:picMk id="55298" creationId="{00000000-0000-0000-0000-000000000000}"/>
          </ac:picMkLst>
        </pc:picChg>
      </pc:sldChg>
      <pc:sldChg chg="del">
        <pc:chgData name="hysuet@gmail.com" userId="f1cc697c1048669a" providerId="LiveId" clId="{773F2E3A-B874-451E-AB24-3E8EC12B75AB}" dt="2020-10-24T08:22:05.472" v="14" actId="2696"/>
        <pc:sldMkLst>
          <pc:docMk/>
          <pc:sldMk cId="3922773769" sldId="404"/>
        </pc:sldMkLst>
      </pc:sldChg>
      <pc:sldChg chg="del">
        <pc:chgData name="hysuet@gmail.com" userId="f1cc697c1048669a" providerId="LiveId" clId="{773F2E3A-B874-451E-AB24-3E8EC12B75AB}" dt="2020-10-24T08:30:24.400" v="19" actId="2696"/>
        <pc:sldMkLst>
          <pc:docMk/>
          <pc:sldMk cId="4096364550" sldId="405"/>
        </pc:sldMkLst>
      </pc:sldChg>
      <pc:sldChg chg="addSp delSp modSp mod">
        <pc:chgData name="hysuet@gmail.com" userId="f1cc697c1048669a" providerId="LiveId" clId="{773F2E3A-B874-451E-AB24-3E8EC12B75AB}" dt="2020-10-24T09:31:10.909" v="159" actId="208"/>
        <pc:sldMkLst>
          <pc:docMk/>
          <pc:sldMk cId="0" sldId="406"/>
        </pc:sldMkLst>
        <pc:spChg chg="add mod">
          <ac:chgData name="hysuet@gmail.com" userId="f1cc697c1048669a" providerId="LiveId" clId="{773F2E3A-B874-451E-AB24-3E8EC12B75AB}" dt="2020-10-24T09:31:10.909" v="159" actId="208"/>
          <ac:spMkLst>
            <pc:docMk/>
            <pc:sldMk cId="0" sldId="406"/>
            <ac:spMk id="4" creationId="{238A855C-5FAD-45F7-94B2-7900F26A1C3F}"/>
          </ac:spMkLst>
        </pc:spChg>
        <pc:spChg chg="del">
          <ac:chgData name="hysuet@gmail.com" userId="f1cc697c1048669a" providerId="LiveId" clId="{773F2E3A-B874-451E-AB24-3E8EC12B75AB}" dt="2020-10-24T09:28:46.931" v="143" actId="478"/>
          <ac:spMkLst>
            <pc:docMk/>
            <pc:sldMk cId="0" sldId="406"/>
            <ac:spMk id="10" creationId="{00000000-0000-0000-0000-000000000000}"/>
          </ac:spMkLst>
        </pc:spChg>
        <pc:spChg chg="del">
          <ac:chgData name="hysuet@gmail.com" userId="f1cc697c1048669a" providerId="LiveId" clId="{773F2E3A-B874-451E-AB24-3E8EC12B75AB}" dt="2020-10-24T09:28:48.245" v="145" actId="478"/>
          <ac:spMkLst>
            <pc:docMk/>
            <pc:sldMk cId="0" sldId="406"/>
            <ac:spMk id="11" creationId="{00000000-0000-0000-0000-000000000000}"/>
          </ac:spMkLst>
        </pc:spChg>
        <pc:spChg chg="del">
          <ac:chgData name="hysuet@gmail.com" userId="f1cc697c1048669a" providerId="LiveId" clId="{773F2E3A-B874-451E-AB24-3E8EC12B75AB}" dt="2020-10-24T09:28:45.694" v="142" actId="478"/>
          <ac:spMkLst>
            <pc:docMk/>
            <pc:sldMk cId="0" sldId="406"/>
            <ac:spMk id="15" creationId="{00000000-0000-0000-0000-000000000000}"/>
          </ac:spMkLst>
        </pc:spChg>
        <pc:spChg chg="del">
          <ac:chgData name="hysuet@gmail.com" userId="f1cc697c1048669a" providerId="LiveId" clId="{773F2E3A-B874-451E-AB24-3E8EC12B75AB}" dt="2020-10-24T09:28:47.674" v="144" actId="478"/>
          <ac:spMkLst>
            <pc:docMk/>
            <pc:sldMk cId="0" sldId="406"/>
            <ac:spMk id="16" creationId="{00000000-0000-0000-0000-000000000000}"/>
          </ac:spMkLst>
        </pc:spChg>
        <pc:spChg chg="mod">
          <ac:chgData name="hysuet@gmail.com" userId="f1cc697c1048669a" providerId="LiveId" clId="{773F2E3A-B874-451E-AB24-3E8EC12B75AB}" dt="2020-10-24T09:29:30.907" v="154" actId="1076"/>
          <ac:spMkLst>
            <pc:docMk/>
            <pc:sldMk cId="0" sldId="406"/>
            <ac:spMk id="63497" creationId="{00000000-0000-0000-0000-000000000000}"/>
          </ac:spMkLst>
        </pc:spChg>
        <pc:picChg chg="add mod">
          <ac:chgData name="hysuet@gmail.com" userId="f1cc697c1048669a" providerId="LiveId" clId="{773F2E3A-B874-451E-AB24-3E8EC12B75AB}" dt="2020-10-24T09:29:37.704" v="156" actId="14100"/>
          <ac:picMkLst>
            <pc:docMk/>
            <pc:sldMk cId="0" sldId="406"/>
            <ac:picMk id="3" creationId="{74AD1542-92E0-43FD-90C2-8278C85DB530}"/>
          </ac:picMkLst>
        </pc:picChg>
        <pc:picChg chg="del mod">
          <ac:chgData name="hysuet@gmail.com" userId="f1cc697c1048669a" providerId="LiveId" clId="{773F2E3A-B874-451E-AB24-3E8EC12B75AB}" dt="2020-10-24T09:28:44.914" v="141" actId="478"/>
          <ac:picMkLst>
            <pc:docMk/>
            <pc:sldMk cId="0" sldId="406"/>
            <ac:picMk id="63490" creationId="{00000000-0000-0000-0000-000000000000}"/>
          </ac:picMkLst>
        </pc:picChg>
        <pc:picChg chg="del">
          <ac:chgData name="hysuet@gmail.com" userId="f1cc697c1048669a" providerId="LiveId" clId="{773F2E3A-B874-451E-AB24-3E8EC12B75AB}" dt="2020-10-24T09:28:43.959" v="139" actId="478"/>
          <ac:picMkLst>
            <pc:docMk/>
            <pc:sldMk cId="0" sldId="406"/>
            <ac:picMk id="63493" creationId="{00000000-0000-0000-0000-000000000000}"/>
          </ac:picMkLst>
        </pc:picChg>
      </pc:sldChg>
      <pc:sldChg chg="del">
        <pc:chgData name="hysuet@gmail.com" userId="f1cc697c1048669a" providerId="LiveId" clId="{773F2E3A-B874-451E-AB24-3E8EC12B75AB}" dt="2020-10-24T09:32:13.384" v="164" actId="2696"/>
        <pc:sldMkLst>
          <pc:docMk/>
          <pc:sldMk cId="0" sldId="407"/>
        </pc:sldMkLst>
      </pc:sldChg>
      <pc:sldChg chg="add del">
        <pc:chgData name="hysuet@gmail.com" userId="f1cc697c1048669a" providerId="LiveId" clId="{773F2E3A-B874-451E-AB24-3E8EC12B75AB}" dt="2020-10-24T09:32:05.812" v="162" actId="2696"/>
        <pc:sldMkLst>
          <pc:docMk/>
          <pc:sldMk cId="0" sldId="408"/>
        </pc:sldMkLst>
      </pc:sldChg>
      <pc:sldChg chg="del">
        <pc:chgData name="hysuet@gmail.com" userId="f1cc697c1048669a" providerId="LiveId" clId="{773F2E3A-B874-451E-AB24-3E8EC12B75AB}" dt="2020-10-24T09:32:09.356" v="163" actId="2696"/>
        <pc:sldMkLst>
          <pc:docMk/>
          <pc:sldMk cId="0" sldId="409"/>
        </pc:sldMkLst>
      </pc:sldChg>
      <pc:sldChg chg="modSp">
        <pc:chgData name="hysuet@gmail.com" userId="f1cc697c1048669a" providerId="LiveId" clId="{773F2E3A-B874-451E-AB24-3E8EC12B75AB}" dt="2020-10-24T09:32:31.440" v="165" actId="1076"/>
        <pc:sldMkLst>
          <pc:docMk/>
          <pc:sldMk cId="0" sldId="420"/>
        </pc:sldMkLst>
        <pc:picChg chg="mod">
          <ac:chgData name="hysuet@gmail.com" userId="f1cc697c1048669a" providerId="LiveId" clId="{773F2E3A-B874-451E-AB24-3E8EC12B75AB}" dt="2020-10-24T09:32:31.440" v="165" actId="1076"/>
          <ac:picMkLst>
            <pc:docMk/>
            <pc:sldMk cId="0" sldId="420"/>
            <ac:picMk id="72708" creationId="{00000000-0000-0000-0000-000000000000}"/>
          </ac:picMkLst>
        </pc:picChg>
      </pc:sldChg>
      <pc:sldChg chg="del">
        <pc:chgData name="hysuet@gmail.com" userId="f1cc697c1048669a" providerId="LiveId" clId="{773F2E3A-B874-451E-AB24-3E8EC12B75AB}" dt="2020-10-24T08:19:29.791" v="9" actId="2696"/>
        <pc:sldMkLst>
          <pc:docMk/>
          <pc:sldMk cId="2631584898" sldId="422"/>
        </pc:sldMkLst>
      </pc:sldChg>
      <pc:sldChg chg="addSp delSp modSp mod">
        <pc:chgData name="hysuet@gmail.com" userId="f1cc697c1048669a" providerId="LiveId" clId="{773F2E3A-B874-451E-AB24-3E8EC12B75AB}" dt="2020-10-24T09:14:33.554" v="27" actId="1076"/>
        <pc:sldMkLst>
          <pc:docMk/>
          <pc:sldMk cId="0" sldId="423"/>
        </pc:sldMkLst>
        <pc:picChg chg="add mod">
          <ac:chgData name="hysuet@gmail.com" userId="f1cc697c1048669a" providerId="LiveId" clId="{773F2E3A-B874-451E-AB24-3E8EC12B75AB}" dt="2020-10-24T09:14:33.554" v="27" actId="1076"/>
          <ac:picMkLst>
            <pc:docMk/>
            <pc:sldMk cId="0" sldId="423"/>
            <ac:picMk id="3" creationId="{E5C370DB-742D-48DA-8C12-C1C32912AF18}"/>
          </ac:picMkLst>
        </pc:picChg>
        <pc:picChg chg="del">
          <ac:chgData name="hysuet@gmail.com" userId="f1cc697c1048669a" providerId="LiveId" clId="{773F2E3A-B874-451E-AB24-3E8EC12B75AB}" dt="2020-10-24T09:14:05.119" v="20" actId="478"/>
          <ac:picMkLst>
            <pc:docMk/>
            <pc:sldMk cId="0" sldId="423"/>
            <ac:picMk id="30727" creationId="{00000000-0000-0000-0000-000000000000}"/>
          </ac:picMkLst>
        </pc:picChg>
      </pc:sldChg>
      <pc:sldChg chg="del">
        <pc:chgData name="hysuet@gmail.com" userId="f1cc697c1048669a" providerId="LiveId" clId="{773F2E3A-B874-451E-AB24-3E8EC12B75AB}" dt="2020-10-24T08:19:34.102" v="10" actId="2696"/>
        <pc:sldMkLst>
          <pc:docMk/>
          <pc:sldMk cId="0" sldId="424"/>
        </pc:sldMkLst>
      </pc:sldChg>
      <pc:sldChg chg="del">
        <pc:chgData name="hysuet@gmail.com" userId="f1cc697c1048669a" providerId="LiveId" clId="{773F2E3A-B874-451E-AB24-3E8EC12B75AB}" dt="2020-10-24T08:30:21.479" v="18" actId="2696"/>
        <pc:sldMkLst>
          <pc:docMk/>
          <pc:sldMk cId="1937088790" sldId="425"/>
        </pc:sldMkLst>
      </pc:sldChg>
      <pc:sldChg chg="addSp delSp modSp mod">
        <pc:chgData name="hysuet@gmail.com" userId="f1cc697c1048669a" providerId="LiveId" clId="{773F2E3A-B874-451E-AB24-3E8EC12B75AB}" dt="2020-10-24T09:25:21.052" v="114" actId="1076"/>
        <pc:sldMkLst>
          <pc:docMk/>
          <pc:sldMk cId="0" sldId="428"/>
        </pc:sldMkLst>
        <pc:spChg chg="mod">
          <ac:chgData name="hysuet@gmail.com" userId="f1cc697c1048669a" providerId="LiveId" clId="{773F2E3A-B874-451E-AB24-3E8EC12B75AB}" dt="2020-10-24T09:25:14.665" v="112" actId="14100"/>
          <ac:spMkLst>
            <pc:docMk/>
            <pc:sldMk cId="0" sldId="428"/>
            <ac:spMk id="14" creationId="{00000000-0000-0000-0000-000000000000}"/>
          </ac:spMkLst>
        </pc:spChg>
        <pc:spChg chg="mod">
          <ac:chgData name="hysuet@gmail.com" userId="f1cc697c1048669a" providerId="LiveId" clId="{773F2E3A-B874-451E-AB24-3E8EC12B75AB}" dt="2020-10-24T09:25:01.001" v="108" actId="1076"/>
          <ac:spMkLst>
            <pc:docMk/>
            <pc:sldMk cId="0" sldId="428"/>
            <ac:spMk id="15" creationId="{00000000-0000-0000-0000-000000000000}"/>
          </ac:spMkLst>
        </pc:spChg>
        <pc:picChg chg="add del mod ord">
          <ac:chgData name="hysuet@gmail.com" userId="f1cc697c1048669a" providerId="LiveId" clId="{773F2E3A-B874-451E-AB24-3E8EC12B75AB}" dt="2020-10-24T09:24:33.935" v="99" actId="478"/>
          <ac:picMkLst>
            <pc:docMk/>
            <pc:sldMk cId="0" sldId="428"/>
            <ac:picMk id="3" creationId="{125FF7AA-1D76-43B8-96A1-82A08AC12A66}"/>
          </ac:picMkLst>
        </pc:picChg>
        <pc:picChg chg="add mod ord">
          <ac:chgData name="hysuet@gmail.com" userId="f1cc697c1048669a" providerId="LiveId" clId="{773F2E3A-B874-451E-AB24-3E8EC12B75AB}" dt="2020-10-24T09:25:21.052" v="114" actId="1076"/>
          <ac:picMkLst>
            <pc:docMk/>
            <pc:sldMk cId="0" sldId="428"/>
            <ac:picMk id="5" creationId="{3F480CEB-CCA2-40D9-82F7-CDCCF5FAD385}"/>
          </ac:picMkLst>
        </pc:picChg>
        <pc:picChg chg="del">
          <ac:chgData name="hysuet@gmail.com" userId="f1cc697c1048669a" providerId="LiveId" clId="{773F2E3A-B874-451E-AB24-3E8EC12B75AB}" dt="2020-10-24T09:22:44.777" v="91" actId="478"/>
          <ac:picMkLst>
            <pc:docMk/>
            <pc:sldMk cId="0" sldId="428"/>
            <ac:picMk id="6147" creationId="{00000000-0000-0000-0000-000000000000}"/>
          </ac:picMkLst>
        </pc:picChg>
      </pc:sldChg>
      <pc:sldChg chg="addSp delSp modSp mod">
        <pc:chgData name="hysuet@gmail.com" userId="f1cc697c1048669a" providerId="LiveId" clId="{773F2E3A-B874-451E-AB24-3E8EC12B75AB}" dt="2020-10-24T09:26:57.267" v="130" actId="1076"/>
        <pc:sldMkLst>
          <pc:docMk/>
          <pc:sldMk cId="0" sldId="429"/>
        </pc:sldMkLst>
        <pc:spChg chg="mod">
          <ac:chgData name="hysuet@gmail.com" userId="f1cc697c1048669a" providerId="LiveId" clId="{773F2E3A-B874-451E-AB24-3E8EC12B75AB}" dt="2020-10-24T09:26:39.007" v="127" actId="962"/>
          <ac:spMkLst>
            <pc:docMk/>
            <pc:sldMk cId="0" sldId="429"/>
            <ac:spMk id="10" creationId="{00000000-0000-0000-0000-000000000000}"/>
          </ac:spMkLst>
        </pc:spChg>
        <pc:picChg chg="add mod ord">
          <ac:chgData name="hysuet@gmail.com" userId="f1cc697c1048669a" providerId="LiveId" clId="{773F2E3A-B874-451E-AB24-3E8EC12B75AB}" dt="2020-10-24T09:26:21.317" v="122" actId="1076"/>
          <ac:picMkLst>
            <pc:docMk/>
            <pc:sldMk cId="0" sldId="429"/>
            <ac:picMk id="3" creationId="{50B051C8-EC5E-4C06-8267-C1C2171E0E64}"/>
          </ac:picMkLst>
        </pc:picChg>
        <pc:picChg chg="add mod ord">
          <ac:chgData name="hysuet@gmail.com" userId="f1cc697c1048669a" providerId="LiveId" clId="{773F2E3A-B874-451E-AB24-3E8EC12B75AB}" dt="2020-10-24T09:26:57.267" v="130" actId="1076"/>
          <ac:picMkLst>
            <pc:docMk/>
            <pc:sldMk cId="0" sldId="429"/>
            <ac:picMk id="5" creationId="{5D56E8ED-EFA3-424C-A34E-3AACAA425388}"/>
          </ac:picMkLst>
        </pc:picChg>
        <pc:picChg chg="del">
          <ac:chgData name="hysuet@gmail.com" userId="f1cc697c1048669a" providerId="LiveId" clId="{773F2E3A-B874-451E-AB24-3E8EC12B75AB}" dt="2020-10-24T09:25:37.345" v="115" actId="478"/>
          <ac:picMkLst>
            <pc:docMk/>
            <pc:sldMk cId="0" sldId="429"/>
            <ac:picMk id="7171" creationId="{00000000-0000-0000-0000-000000000000}"/>
          </ac:picMkLst>
        </pc:picChg>
        <pc:picChg chg="del">
          <ac:chgData name="hysuet@gmail.com" userId="f1cc697c1048669a" providerId="LiveId" clId="{773F2E3A-B874-451E-AB24-3E8EC12B75AB}" dt="2020-10-24T09:26:24.835" v="123" actId="478"/>
          <ac:picMkLst>
            <pc:docMk/>
            <pc:sldMk cId="0" sldId="429"/>
            <ac:picMk id="7176" creationId="{00000000-0000-0000-0000-000000000000}"/>
          </ac:picMkLst>
        </pc:picChg>
      </pc:sldChg>
      <pc:sldChg chg="addSp delSp modSp add mod">
        <pc:chgData name="hysuet@gmail.com" userId="f1cc697c1048669a" providerId="LiveId" clId="{773F2E3A-B874-451E-AB24-3E8EC12B75AB}" dt="2020-10-24T10:05:30.465" v="396" actId="478"/>
        <pc:sldMkLst>
          <pc:docMk/>
          <pc:sldMk cId="3200996182" sldId="437"/>
        </pc:sldMkLst>
        <pc:spChg chg="del mod">
          <ac:chgData name="hysuet@gmail.com" userId="f1cc697c1048669a" providerId="LiveId" clId="{773F2E3A-B874-451E-AB24-3E8EC12B75AB}" dt="2020-10-24T10:05:30.465" v="396" actId="478"/>
          <ac:spMkLst>
            <pc:docMk/>
            <pc:sldMk cId="3200996182" sldId="437"/>
            <ac:spMk id="12" creationId="{00000000-0000-0000-0000-000000000000}"/>
          </ac:spMkLst>
        </pc:spChg>
        <pc:spChg chg="mod">
          <ac:chgData name="hysuet@gmail.com" userId="f1cc697c1048669a" providerId="LiveId" clId="{773F2E3A-B874-451E-AB24-3E8EC12B75AB}" dt="2020-10-24T10:04:18.722" v="394"/>
          <ac:spMkLst>
            <pc:docMk/>
            <pc:sldMk cId="3200996182" sldId="437"/>
            <ac:spMk id="32771" creationId="{00000000-0000-0000-0000-000000000000}"/>
          </ac:spMkLst>
        </pc:spChg>
        <pc:picChg chg="add mod">
          <ac:chgData name="hysuet@gmail.com" userId="f1cc697c1048669a" providerId="LiveId" clId="{773F2E3A-B874-451E-AB24-3E8EC12B75AB}" dt="2020-10-24T10:01:38.962" v="325" actId="1076"/>
          <ac:picMkLst>
            <pc:docMk/>
            <pc:sldMk cId="3200996182" sldId="437"/>
            <ac:picMk id="3" creationId="{E16DCC32-5105-4427-AE12-023AE4BC3D46}"/>
          </ac:picMkLst>
        </pc:picChg>
        <pc:picChg chg="del">
          <ac:chgData name="hysuet@gmail.com" userId="f1cc697c1048669a" providerId="LiveId" clId="{773F2E3A-B874-451E-AB24-3E8EC12B75AB}" dt="2020-10-24T10:00:58.245" v="313" actId="478"/>
          <ac:picMkLst>
            <pc:docMk/>
            <pc:sldMk cId="3200996182" sldId="437"/>
            <ac:picMk id="32772" creationId="{00000000-0000-0000-0000-000000000000}"/>
          </ac:picMkLst>
        </pc:picChg>
        <pc:picChg chg="del">
          <ac:chgData name="hysuet@gmail.com" userId="f1cc697c1048669a" providerId="LiveId" clId="{773F2E3A-B874-451E-AB24-3E8EC12B75AB}" dt="2020-10-24T10:00:59.198" v="314" actId="478"/>
          <ac:picMkLst>
            <pc:docMk/>
            <pc:sldMk cId="3200996182" sldId="437"/>
            <ac:picMk id="32773" creationId="{00000000-0000-0000-0000-000000000000}"/>
          </ac:picMkLst>
        </pc:picChg>
      </pc:sldChg>
      <pc:sldChg chg="addSp delSp modSp add mod">
        <pc:chgData name="hysuet@gmail.com" userId="f1cc697c1048669a" providerId="LiveId" clId="{773F2E3A-B874-451E-AB24-3E8EC12B75AB}" dt="2020-10-24T10:08:03.326" v="414" actId="14100"/>
        <pc:sldMkLst>
          <pc:docMk/>
          <pc:sldMk cId="3117355390" sldId="438"/>
        </pc:sldMkLst>
        <pc:spChg chg="mod ord">
          <ac:chgData name="hysuet@gmail.com" userId="f1cc697c1048669a" providerId="LiveId" clId="{773F2E3A-B874-451E-AB24-3E8EC12B75AB}" dt="2020-10-24T10:08:03.326" v="414" actId="14100"/>
          <ac:spMkLst>
            <pc:docMk/>
            <pc:sldMk cId="3117355390" sldId="438"/>
            <ac:spMk id="12" creationId="{00000000-0000-0000-0000-000000000000}"/>
          </ac:spMkLst>
        </pc:spChg>
        <pc:spChg chg="mod">
          <ac:chgData name="hysuet@gmail.com" userId="f1cc697c1048669a" providerId="LiveId" clId="{773F2E3A-B874-451E-AB24-3E8EC12B75AB}" dt="2020-10-24T10:07:13.208" v="408" actId="6549"/>
          <ac:spMkLst>
            <pc:docMk/>
            <pc:sldMk cId="3117355390" sldId="438"/>
            <ac:spMk id="33796" creationId="{00000000-0000-0000-0000-000000000000}"/>
          </ac:spMkLst>
        </pc:spChg>
        <pc:picChg chg="add mod ord">
          <ac:chgData name="hysuet@gmail.com" userId="f1cc697c1048669a" providerId="LiveId" clId="{773F2E3A-B874-451E-AB24-3E8EC12B75AB}" dt="2020-10-24T10:07:43.598" v="410" actId="171"/>
          <ac:picMkLst>
            <pc:docMk/>
            <pc:sldMk cId="3117355390" sldId="438"/>
            <ac:picMk id="3" creationId="{265927B7-86E3-4117-8DFA-F9CACC8357B7}"/>
          </ac:picMkLst>
        </pc:picChg>
        <pc:picChg chg="del">
          <ac:chgData name="hysuet@gmail.com" userId="f1cc697c1048669a" providerId="LiveId" clId="{773F2E3A-B874-451E-AB24-3E8EC12B75AB}" dt="2020-10-24T10:06:27.403" v="398" actId="478"/>
          <ac:picMkLst>
            <pc:docMk/>
            <pc:sldMk cId="3117355390" sldId="438"/>
            <ac:picMk id="33794" creationId="{00000000-0000-0000-0000-000000000000}"/>
          </ac:picMkLst>
        </pc:picChg>
        <pc:picChg chg="del">
          <ac:chgData name="hysuet@gmail.com" userId="f1cc697c1048669a" providerId="LiveId" clId="{773F2E3A-B874-451E-AB24-3E8EC12B75AB}" dt="2020-10-24T10:06:30.500" v="400" actId="478"/>
          <ac:picMkLst>
            <pc:docMk/>
            <pc:sldMk cId="3117355390" sldId="438"/>
            <ac:picMk id="33798" creationId="{00000000-0000-0000-0000-000000000000}"/>
          </ac:picMkLst>
        </pc:picChg>
      </pc:sldChg>
      <pc:sldChg chg="addSp delSp modSp add mod">
        <pc:chgData name="hysuet@gmail.com" userId="f1cc697c1048669a" providerId="LiveId" clId="{773F2E3A-B874-451E-AB24-3E8EC12B75AB}" dt="2020-10-24T10:17:29.506" v="433" actId="14100"/>
        <pc:sldMkLst>
          <pc:docMk/>
          <pc:sldMk cId="1739023675" sldId="439"/>
        </pc:sldMkLst>
        <pc:spChg chg="mod">
          <ac:chgData name="hysuet@gmail.com" userId="f1cc697c1048669a" providerId="LiveId" clId="{773F2E3A-B874-451E-AB24-3E8EC12B75AB}" dt="2020-10-24T10:17:29.506" v="433" actId="14100"/>
          <ac:spMkLst>
            <pc:docMk/>
            <pc:sldMk cId="1739023675" sldId="439"/>
            <ac:spMk id="9" creationId="{00000000-0000-0000-0000-000000000000}"/>
          </ac:spMkLst>
        </pc:spChg>
        <pc:spChg chg="del">
          <ac:chgData name="hysuet@gmail.com" userId="f1cc697c1048669a" providerId="LiveId" clId="{773F2E3A-B874-451E-AB24-3E8EC12B75AB}" dt="2020-10-24T10:16:41.753" v="421" actId="478"/>
          <ac:spMkLst>
            <pc:docMk/>
            <pc:sldMk cId="1739023675" sldId="439"/>
            <ac:spMk id="14" creationId="{00000000-0000-0000-0000-000000000000}"/>
          </ac:spMkLst>
        </pc:spChg>
        <pc:spChg chg="del">
          <ac:chgData name="hysuet@gmail.com" userId="f1cc697c1048669a" providerId="LiveId" clId="{773F2E3A-B874-451E-AB24-3E8EC12B75AB}" dt="2020-10-24T10:16:42.942" v="422" actId="478"/>
          <ac:spMkLst>
            <pc:docMk/>
            <pc:sldMk cId="1739023675" sldId="439"/>
            <ac:spMk id="15" creationId="{00000000-0000-0000-0000-000000000000}"/>
          </ac:spMkLst>
        </pc:spChg>
        <pc:picChg chg="del">
          <ac:chgData name="hysuet@gmail.com" userId="f1cc697c1048669a" providerId="LiveId" clId="{773F2E3A-B874-451E-AB24-3E8EC12B75AB}" dt="2020-10-24T10:16:39.331" v="419" actId="478"/>
          <ac:picMkLst>
            <pc:docMk/>
            <pc:sldMk cId="1739023675" sldId="439"/>
            <ac:picMk id="3" creationId="{6DAF72E7-E100-45DE-B4CC-C8DB0330A3AA}"/>
          </ac:picMkLst>
        </pc:picChg>
        <pc:picChg chg="add mod ord">
          <ac:chgData name="hysuet@gmail.com" userId="f1cc697c1048669a" providerId="LiveId" clId="{773F2E3A-B874-451E-AB24-3E8EC12B75AB}" dt="2020-10-24T10:17:20.144" v="432" actId="1076"/>
          <ac:picMkLst>
            <pc:docMk/>
            <pc:sldMk cId="1739023675" sldId="439"/>
            <ac:picMk id="4" creationId="{C48842B4-2B39-4249-AA13-BC4DA08F5B10}"/>
          </ac:picMkLst>
        </pc:picChg>
        <pc:picChg chg="del">
          <ac:chgData name="hysuet@gmail.com" userId="f1cc697c1048669a" providerId="LiveId" clId="{773F2E3A-B874-451E-AB24-3E8EC12B75AB}" dt="2020-10-24T10:16:38.018" v="418" actId="478"/>
          <ac:picMkLst>
            <pc:docMk/>
            <pc:sldMk cId="1739023675" sldId="439"/>
            <ac:picMk id="31746" creationId="{00000000-0000-0000-0000-000000000000}"/>
          </ac:picMkLst>
        </pc:picChg>
        <pc:picChg chg="del">
          <ac:chgData name="hysuet@gmail.com" userId="f1cc697c1048669a" providerId="LiveId" clId="{773F2E3A-B874-451E-AB24-3E8EC12B75AB}" dt="2020-10-24T10:16:40.378" v="420" actId="478"/>
          <ac:picMkLst>
            <pc:docMk/>
            <pc:sldMk cId="1739023675" sldId="439"/>
            <ac:picMk id="31750" creationId="{00000000-0000-0000-0000-000000000000}"/>
          </ac:picMkLst>
        </pc:picChg>
      </pc:sldChg>
      <pc:sldChg chg="addSp delSp modSp add del mod">
        <pc:chgData name="hysuet@gmail.com" userId="f1cc697c1048669a" providerId="LiveId" clId="{773F2E3A-B874-451E-AB24-3E8EC12B75AB}" dt="2020-10-24T10:18:54.846" v="441" actId="2890"/>
        <pc:sldMkLst>
          <pc:docMk/>
          <pc:sldMk cId="2054695758" sldId="440"/>
        </pc:sldMkLst>
        <pc:spChg chg="mod">
          <ac:chgData name="hysuet@gmail.com" userId="f1cc697c1048669a" providerId="LiveId" clId="{773F2E3A-B874-451E-AB24-3E8EC12B75AB}" dt="2020-10-24T10:18:53.635" v="439" actId="1076"/>
          <ac:spMkLst>
            <pc:docMk/>
            <pc:sldMk cId="2054695758" sldId="440"/>
            <ac:spMk id="12" creationId="{00000000-0000-0000-0000-000000000000}"/>
          </ac:spMkLst>
        </pc:spChg>
        <pc:picChg chg="add del">
          <ac:chgData name="hysuet@gmail.com" userId="f1cc697c1048669a" providerId="LiveId" clId="{773F2E3A-B874-451E-AB24-3E8EC12B75AB}" dt="2020-10-24T10:18:54.126" v="440" actId="478"/>
          <ac:picMkLst>
            <pc:docMk/>
            <pc:sldMk cId="2054695758" sldId="440"/>
            <ac:picMk id="3" creationId="{265927B7-86E3-4117-8DFA-F9CACC8357B7}"/>
          </ac:picMkLst>
        </pc:picChg>
        <pc:picChg chg="add del mod">
          <ac:chgData name="hysuet@gmail.com" userId="f1cc697c1048669a" providerId="LiveId" clId="{773F2E3A-B874-451E-AB24-3E8EC12B75AB}" dt="2020-10-24T10:18:52.845" v="438"/>
          <ac:picMkLst>
            <pc:docMk/>
            <pc:sldMk cId="2054695758" sldId="440"/>
            <ac:picMk id="4" creationId="{15A5EA50-AFCB-451E-BC7C-653038A87F0A}"/>
          </ac:picMkLst>
        </pc:picChg>
      </pc:sldChg>
      <pc:sldChg chg="addSp delSp modSp add mod">
        <pc:chgData name="hysuet@gmail.com" userId="f1cc697c1048669a" providerId="LiveId" clId="{773F2E3A-B874-451E-AB24-3E8EC12B75AB}" dt="2020-10-24T10:19:17.938" v="447" actId="1076"/>
        <pc:sldMkLst>
          <pc:docMk/>
          <pc:sldMk cId="2433430804" sldId="440"/>
        </pc:sldMkLst>
        <pc:picChg chg="del">
          <ac:chgData name="hysuet@gmail.com" userId="f1cc697c1048669a" providerId="LiveId" clId="{773F2E3A-B874-451E-AB24-3E8EC12B75AB}" dt="2020-10-24T10:19:03.781" v="443" actId="478"/>
          <ac:picMkLst>
            <pc:docMk/>
            <pc:sldMk cId="2433430804" sldId="440"/>
            <ac:picMk id="3" creationId="{0814049D-E5DE-476F-B03E-0B7F798BC739}"/>
          </ac:picMkLst>
        </pc:picChg>
        <pc:picChg chg="add mod">
          <ac:chgData name="hysuet@gmail.com" userId="f1cc697c1048669a" providerId="LiveId" clId="{773F2E3A-B874-451E-AB24-3E8EC12B75AB}" dt="2020-10-24T10:19:17.938" v="447" actId="1076"/>
          <ac:picMkLst>
            <pc:docMk/>
            <pc:sldMk cId="2433430804" sldId="440"/>
            <ac:picMk id="4" creationId="{7B0CD8B0-5C54-4AA1-9363-65A00274E1BF}"/>
          </ac:picMkLst>
        </pc:picChg>
        <pc:picChg chg="del">
          <ac:chgData name="hysuet@gmail.com" userId="f1cc697c1048669a" providerId="LiveId" clId="{773F2E3A-B874-451E-AB24-3E8EC12B75AB}" dt="2020-10-24T10:19:04.729" v="444" actId="478"/>
          <ac:picMkLst>
            <pc:docMk/>
            <pc:sldMk cId="2433430804" sldId="440"/>
            <ac:picMk id="36868" creationId="{00000000-0000-0000-0000-000000000000}"/>
          </ac:picMkLst>
        </pc:picChg>
      </pc:sldChg>
      <pc:sldChg chg="modSp add mod">
        <pc:chgData name="hysuet@gmail.com" userId="f1cc697c1048669a" providerId="LiveId" clId="{773F2E3A-B874-451E-AB24-3E8EC12B75AB}" dt="2020-10-24T10:25:25.184" v="479" actId="6549"/>
        <pc:sldMkLst>
          <pc:docMk/>
          <pc:sldMk cId="4055392537" sldId="441"/>
        </pc:sldMkLst>
        <pc:spChg chg="mod">
          <ac:chgData name="hysuet@gmail.com" userId="f1cc697c1048669a" providerId="LiveId" clId="{773F2E3A-B874-451E-AB24-3E8EC12B75AB}" dt="2020-10-24T10:25:25.184" v="479" actId="6549"/>
          <ac:spMkLst>
            <pc:docMk/>
            <pc:sldMk cId="4055392537" sldId="441"/>
            <ac:spMk id="48131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12T18:14:10.914" idx="2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0667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3203" y="0"/>
            <a:ext cx="3079202" cy="510667"/>
          </a:xfrm>
          <a:prstGeom prst="rect">
            <a:avLst/>
          </a:prstGeom>
        </p:spPr>
        <p:txBody>
          <a:bodyPr vert="horz" lIns="91459" tIns="45730" rIns="91459" bIns="45730" rtlCol="0"/>
          <a:lstStyle>
            <a:lvl1pPr algn="r">
              <a:defRPr sz="1200"/>
            </a:lvl1pPr>
          </a:lstStyle>
          <a:p>
            <a:pPr>
              <a:defRPr/>
            </a:pPr>
            <a:fld id="{6B8044C2-2B65-415A-B83F-656584AFC6F8}" type="datetimeFigureOut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2309"/>
            <a:ext cx="3079202" cy="510667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3203" y="9722309"/>
            <a:ext cx="3079202" cy="510667"/>
          </a:xfrm>
          <a:prstGeom prst="rect">
            <a:avLst/>
          </a:prstGeom>
        </p:spPr>
        <p:txBody>
          <a:bodyPr vert="horz" lIns="91459" tIns="45730" rIns="91459" bIns="45730" rtlCol="0" anchor="b"/>
          <a:lstStyle>
            <a:lvl1pPr algn="r">
              <a:defRPr sz="1200"/>
            </a:lvl1pPr>
          </a:lstStyle>
          <a:p>
            <a:pPr>
              <a:defRPr/>
            </a:pPr>
            <a:fld id="{CAEFF47A-48F0-4F55-852C-3414707893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823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202" cy="510667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3203" y="0"/>
            <a:ext cx="3079202" cy="510667"/>
          </a:xfrm>
          <a:prstGeom prst="rect">
            <a:avLst/>
          </a:prstGeom>
        </p:spPr>
        <p:txBody>
          <a:bodyPr vert="horz" lIns="94788" tIns="47394" rIns="94788" bIns="4739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F85B6E8-B4C6-4B10-BE2F-91DE42730EE5}" type="datetimeFigureOut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8" tIns="47394" rIns="94788" bIns="4739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075" y="4861155"/>
            <a:ext cx="5683914" cy="4605821"/>
          </a:xfrm>
          <a:prstGeom prst="rect">
            <a:avLst/>
          </a:prstGeom>
        </p:spPr>
        <p:txBody>
          <a:bodyPr vert="horz" lIns="94788" tIns="47394" rIns="94788" bIns="47394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2309"/>
            <a:ext cx="3079202" cy="510667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3203" y="9722309"/>
            <a:ext cx="3079202" cy="510667"/>
          </a:xfrm>
          <a:prstGeom prst="rect">
            <a:avLst/>
          </a:prstGeom>
        </p:spPr>
        <p:txBody>
          <a:bodyPr vert="horz" lIns="94788" tIns="47394" rIns="94788" bIns="4739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CAFD9F3-3453-4746-A525-9867B36659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8369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4AEA2-03A2-44DC-9067-909E1AE4DA7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674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89165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085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8928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確保所有潔具具有適當的隔氣彎管。</a:t>
            </a:r>
            <a:endParaRPr lang="en-US" altLang="zh-TW" dirty="0"/>
          </a:p>
          <a:p>
            <a:endParaRPr lang="en-US" altLang="zh-HK" dirty="0"/>
          </a:p>
          <a:p>
            <a:r>
              <a:rPr lang="zh-TW" altLang="en-US" dirty="0"/>
              <a:t>圖中 </a:t>
            </a:r>
            <a:r>
              <a:rPr lang="en-US" altLang="zh-TW" dirty="0"/>
              <a:t>– </a:t>
            </a:r>
            <a:r>
              <a:rPr lang="zh-TW" altLang="en-US" dirty="0"/>
              <a:t>浴缸改為企缸時，必須安裝適當的隔氣彎管。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693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026955">
              <a:defRPr/>
            </a:pPr>
            <a:r>
              <a:rPr lang="zh-TW" altLang="en-US" dirty="0"/>
              <a:t>樽型隔氣彎管及反虹吸管</a:t>
            </a:r>
            <a:endParaRPr lang="zh-HK" altLang="en-US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8054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那一段是</a:t>
            </a:r>
            <a:r>
              <a:rPr lang="zh-HK" altLang="en-US" dirty="0"/>
              <a:t>反虹吸管</a:t>
            </a:r>
            <a:r>
              <a:rPr lang="zh-TW" altLang="en-US" dirty="0"/>
              <a:t>與隔氣彎管的距離 </a:t>
            </a:r>
            <a:r>
              <a:rPr lang="en-US" altLang="zh-TW" dirty="0"/>
              <a:t>? </a:t>
            </a:r>
          </a:p>
          <a:p>
            <a:endParaRPr lang="en-US" altLang="zh-HK" dirty="0"/>
          </a:p>
          <a:p>
            <a:endParaRPr lang="en-US" altLang="zh-HK" dirty="0"/>
          </a:p>
          <a:p>
            <a:endParaRPr lang="en-US" altLang="zh-HK" dirty="0"/>
          </a:p>
          <a:p>
            <a:r>
              <a:rPr lang="en-US" altLang="zh-HK" dirty="0"/>
              <a:t>https://hk.appledaily.com/local/20200211/AIZFL6ZWC3SRRC4XZQVHPKMWFE/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0789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</a:t>
            </a:r>
            <a:r>
              <a:rPr lang="en-US" altLang="zh-HK" dirty="0"/>
              <a:t>19.</a:t>
            </a:r>
            <a:r>
              <a:rPr lang="zh-HK" altLang="en-US" dirty="0"/>
              <a:t>沖廁水箱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4081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</a:t>
            </a:r>
            <a:r>
              <a:rPr lang="en-US" altLang="zh-HK" dirty="0"/>
              <a:t>19.</a:t>
            </a:r>
            <a:r>
              <a:rPr lang="zh-HK" altLang="en-US" dirty="0"/>
              <a:t>沖廁水箱</a:t>
            </a: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31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9619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32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7469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34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4819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4AEA2-03A2-44DC-9067-909E1AE4DA7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646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https://www.moonskyedu.com/furniture/%E6%B0%B4%E5%96%89%E6%BD%94%E5%85%B7/06%E6%BD%94%E5%85%B7.htm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38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7052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https://support.kohler.com/hc/en-us/articles/360030647174-Standard-Toilet-Tank-Troubleshooting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39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3123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/>
              <a:t>https://support.kohler.com/hc/en-us/articles/360030647174-Standard-Toilet-Tank-Troubleshooting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40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5475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4AEA2-03A2-44DC-9067-909E1AE4DA7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9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4AEA2-03A2-44DC-9067-909E1AE4DA7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81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84AEA2-03A2-44DC-9067-909E1AE4DA7E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8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6C19D-1BF6-43EB-AACA-4E59B12BD76F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67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13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5718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AFD9F3-3453-4746-A525-9867B366599C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152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介紹大廈之水管裝置</a:t>
            </a:r>
            <a:endParaRPr lang="en-US" altLang="zh-TW" dirty="0"/>
          </a:p>
          <a:p>
            <a:r>
              <a:rPr lang="zh-TW" altLang="en-US" dirty="0"/>
              <a:t>除了各類潔具外</a:t>
            </a:r>
            <a:r>
              <a:rPr lang="en-US" altLang="zh-TW" dirty="0"/>
              <a:t>,</a:t>
            </a:r>
            <a:r>
              <a:rPr lang="zh-TW" altLang="en-US" dirty="0"/>
              <a:t>室內排水系統之主要設備包括</a:t>
            </a:r>
            <a:r>
              <a:rPr lang="en-US" altLang="zh-TW" dirty="0"/>
              <a:t>:</a:t>
            </a:r>
            <a:r>
              <a:rPr lang="zh-TW" altLang="en-US" dirty="0"/>
              <a:t>糞管、廢水管、雨水管、通氣管、存水灣</a:t>
            </a:r>
            <a:r>
              <a:rPr lang="en-US" altLang="zh-TW" dirty="0"/>
              <a:t>(</a:t>
            </a:r>
            <a:r>
              <a:rPr lang="zh-TW" altLang="en-US" dirty="0"/>
              <a:t>隔氣</a:t>
            </a:r>
            <a:r>
              <a:rPr lang="en-US" altLang="zh-TW" dirty="0"/>
              <a:t>)</a:t>
            </a:r>
            <a:r>
              <a:rPr lang="zh-TW" altLang="en-US" dirty="0"/>
              <a:t>、檢查口</a:t>
            </a:r>
            <a:r>
              <a:rPr lang="en-US" altLang="zh-TW" dirty="0"/>
              <a:t>(</a:t>
            </a:r>
            <a:r>
              <a:rPr lang="zh-TW" altLang="en-US" dirty="0"/>
              <a:t>生口</a:t>
            </a:r>
            <a:r>
              <a:rPr lang="en-US" altLang="zh-TW" dirty="0"/>
              <a:t>)</a:t>
            </a:r>
            <a:r>
              <a:rPr lang="zh-TW" altLang="en-US" dirty="0"/>
              <a:t>、地台排水和樓頂的通氣管球網罩</a:t>
            </a:r>
            <a:r>
              <a:rPr lang="en-US" altLang="zh-TW" dirty="0"/>
              <a:t>(</a:t>
            </a:r>
            <a:r>
              <a:rPr lang="zh-TW" altLang="en-US" dirty="0"/>
              <a:t>波罩</a:t>
            </a:r>
            <a:r>
              <a:rPr lang="en-US" altLang="zh-TW" dirty="0"/>
              <a:t>)</a:t>
            </a:r>
            <a:r>
              <a:rPr lang="zh-TW" altLang="en-US" dirty="0"/>
              <a:t>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A3C5D-9D28-4DCC-A5D3-81057FA1DD22}" type="slidenum">
              <a:rPr lang="zh-HK" altLang="en-US" smtClean="0"/>
              <a:t>15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85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4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7F4238-9CE7-46FC-8D88-5353736DE1AE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5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88E2-536D-44DD-9F5D-87DA019A77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865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1B34-5727-46FC-A01A-C297A2E486A4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54A05-52E2-4B07-8794-1039D0E8AF6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43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6807-4B5F-49B0-86A2-9EDB72D996E5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F0B9-0956-4C12-B7AF-5EED0C5377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41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1BB82-A678-4633-AA4D-18AF47A91712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5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94369-6D98-4686-98D4-7967D381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30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31E7E-F549-4B38-A914-5CD00A131191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524C4-9D14-49B9-AE2E-385B5B9229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326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CCB9C-B7E9-4CEF-A55A-AB2A11B787F3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07200-A7AB-46CE-AAA6-AEB9A8154A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9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337FF-3162-4B81-843F-00AD0658B176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8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57BFC-3DF1-4E17-923A-E47E0754F0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73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AB13F-735F-4F01-A404-784C3ABA0A29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3E94-C49A-45DF-A410-B47D4CD574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66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70896-BCA7-4C39-B58B-8B53C5BDAD16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3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244D-981E-499F-8761-D7193F764D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6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687F-CEC8-41E8-89DA-A8DC9FCC190E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A7C9C-B15D-4FAF-A8D5-9552AFEE4A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80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並圓角化單一角落矩形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角三角形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手繪多邊形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9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393C46-81D5-4050-BE4A-36D15E1C042A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10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1E3-6498-4B2F-ACB3-1A8DC177C6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9115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220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9221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D2D2244-A5B9-46BC-BEB1-D66671448F5D}" type="datetime1">
              <a:rPr lang="zh-TW" altLang="en-US"/>
              <a:pPr>
                <a:defRPr/>
              </a:pPr>
              <a:t>2022/3/26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12DAE98-AB6B-421D-A26B-544059C0F0D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9225" name="群組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手繪多邊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手繪多邊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81" r:id="rId2"/>
    <p:sldLayoutId id="2147484090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91" r:id="rId9"/>
    <p:sldLayoutId id="2147484087" r:id="rId10"/>
    <p:sldLayoutId id="214748408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sd.gov.hk/tc/plumbing-engineering/water-efficiency-labelling-scheme/wels-on-water-closets/voluntary-water-efficiency-labelling-scheme-on-clo/index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sd.gov.hk/TC/Sewage_Services_Charging_Scheme/Sewage_Services_Charges/index.html#1S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d.gov.hk/epd/tc_chi/laws_regulations/envir_legislation/laws_relatedle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legislation.gov.hk/hk/cap123I!zh-Hant-HK?INDEX_CS=N&amp;xpid=ID_1438402650031_00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d.gov.hk/tc/building-works/minor-works/minor-works-items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文字方塊 7"/>
          <p:cNvSpPr txBox="1">
            <a:spLocks noChangeArrowheads="1"/>
          </p:cNvSpPr>
          <p:nvPr/>
        </p:nvSpPr>
        <p:spPr bwMode="auto">
          <a:xfrm>
            <a:off x="0" y="2492375"/>
            <a:ext cx="9144000" cy="407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4000" b="1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endParaRPr lang="en-US" altLang="zh-TW" sz="4000" b="1" u="sng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/>
            <a:r>
              <a:rPr lang="zh-TW" altLang="en-US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</a:t>
            </a:r>
            <a: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/>
            </a:r>
            <a:br>
              <a:rPr lang="en-US" altLang="zh-TW" sz="20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</a:br>
            <a:r>
              <a:rPr lang="zh-TW" altLang="en-US" sz="3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建築物衞生設備</a:t>
            </a:r>
            <a:r>
              <a:rPr lang="en-US" altLang="zh-TW" sz="3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排水及廁所</a:t>
            </a:r>
            <a:r>
              <a:rPr lang="en-US" altLang="zh-TW" sz="3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b="1" dirty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常識</a:t>
            </a:r>
            <a:r>
              <a:rPr lang="zh-TW" altLang="en-US" sz="3000" b="1" dirty="0">
                <a:solidFill>
                  <a:srgbClr val="0070C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分享會</a:t>
            </a:r>
            <a:endParaRPr lang="en-US" altLang="zh-TW" sz="3000" b="1" dirty="0">
              <a:solidFill>
                <a:srgbClr val="0070C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zh-TW" sz="2400" b="1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日期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 	2022</a:t>
            </a: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</a:t>
            </a: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月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29</a:t>
            </a: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日 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星期二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eaLnBrk="1" hangingPunct="1">
              <a:spcBef>
                <a:spcPts val="1800"/>
              </a:spcBef>
              <a:buClr>
                <a:schemeClr val="folHlink"/>
              </a:buClr>
              <a:buSzPct val="60000"/>
            </a:pP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時間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	</a:t>
            </a: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下午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時至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</a:t>
            </a: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時</a:t>
            </a:r>
            <a:endParaRPr lang="en-US" altLang="zh-TW" sz="2000" b="1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altLang="zh-TW" sz="2000" b="1" dirty="0">
              <a:solidFill>
                <a:schemeClr val="tx2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ts val="18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zh-TW" altLang="en-US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地點</a:t>
            </a:r>
            <a:r>
              <a:rPr lang="en-US" altLang="zh-TW" sz="2000" b="1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0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zh-TW" altLang="en-US" sz="2000" dirty="0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廣東道嘉富商業中心三樓</a:t>
            </a:r>
            <a:endParaRPr lang="en-US" altLang="zh-TW" b="1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3E064-F74D-4A4A-967A-13C00E861FF3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8DF5C54-3BC4-4602-BACE-BB29C036C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8670"/>
            <a:ext cx="2065227" cy="1548920"/>
          </a:xfrm>
          <a:prstGeom prst="rect">
            <a:avLst/>
          </a:prstGeom>
        </p:spPr>
      </p:pic>
      <p:sp>
        <p:nvSpPr>
          <p:cNvPr id="11" name="標題 3">
            <a:extLst>
              <a:ext uri="{FF2B5EF4-FFF2-40B4-BE49-F238E27FC236}">
                <a16:creationId xmlns:a16="http://schemas.microsoft.com/office/drawing/2014/main" xmlns="" id="{C73A9775-A533-4410-A9F9-9DAE2FF1B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647" y="1059553"/>
            <a:ext cx="6286153" cy="938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</a:rPr>
              <a:t>香港安全督導員</a:t>
            </a:r>
            <a:r>
              <a:rPr lang="zh-TW" altLang="en-US" b="1" dirty="0" smtClean="0">
                <a:latin typeface="+mj-ea"/>
              </a:rPr>
              <a:t>協會</a:t>
            </a:r>
            <a:endParaRPr lang="zh-TW" altLang="en-US" b="1" dirty="0">
              <a:latin typeface="+mj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關於法例第</a:t>
            </a:r>
            <a:r>
              <a:rPr lang="en-US" altLang="zh-TW" dirty="0"/>
              <a:t>123</a:t>
            </a:r>
            <a:r>
              <a:rPr lang="zh-TW" altLang="en-US" dirty="0"/>
              <a:t> </a:t>
            </a:r>
            <a:r>
              <a:rPr lang="en-US" altLang="zh-TW" dirty="0"/>
              <a:t>I</a:t>
            </a:r>
            <a:r>
              <a:rPr lang="zh-TW" altLang="en-US" dirty="0"/>
              <a:t> 章的</a:t>
            </a:r>
            <a:r>
              <a:rPr lang="zh-TW" altLang="zh-HK" dirty="0"/>
              <a:t>歷史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123</a:t>
            </a:r>
            <a:r>
              <a:rPr lang="zh-TW" altLang="en-US" dirty="0"/>
              <a:t>章</a:t>
            </a:r>
            <a:r>
              <a:rPr lang="en-US" altLang="zh-TW" dirty="0"/>
              <a:t>《</a:t>
            </a:r>
            <a:r>
              <a:rPr lang="zh-TW" altLang="en-US" dirty="0"/>
              <a:t>建築物條例</a:t>
            </a:r>
            <a:r>
              <a:rPr lang="en-US" altLang="zh-TW" dirty="0"/>
              <a:t>》</a:t>
            </a:r>
            <a:r>
              <a:rPr lang="zh-TW" altLang="en-US" dirty="0"/>
              <a:t>及附屬規例</a:t>
            </a:r>
            <a:endParaRPr lang="en-US" altLang="zh-TW" dirty="0"/>
          </a:p>
          <a:p>
            <a:r>
              <a:rPr lang="en-US" altLang="zh-TW" dirty="0"/>
              <a:t>https://www.elegislation.gov.hk/hk/cap123!zh-Hant-HK</a:t>
            </a:r>
          </a:p>
          <a:p>
            <a:endParaRPr lang="zh-TW" altLang="en-US" dirty="0"/>
          </a:p>
          <a:p>
            <a:r>
              <a:rPr lang="zh-TW" altLang="en-US" dirty="0"/>
              <a:t>第</a:t>
            </a:r>
            <a:r>
              <a:rPr lang="en-US" altLang="zh-TW" dirty="0"/>
              <a:t>123I</a:t>
            </a:r>
            <a:r>
              <a:rPr lang="zh-TW" altLang="en-US" dirty="0"/>
              <a:t>章</a:t>
            </a:r>
            <a:r>
              <a:rPr lang="en-US" altLang="zh-TW" dirty="0"/>
              <a:t>《</a:t>
            </a:r>
            <a:r>
              <a:rPr lang="zh-TW" altLang="en-US" dirty="0"/>
              <a:t>建築物 </a:t>
            </a:r>
            <a:r>
              <a:rPr lang="en-US" altLang="zh-TW" dirty="0"/>
              <a:t>(</a:t>
            </a:r>
            <a:r>
              <a:rPr lang="zh-TW" altLang="en-US" dirty="0"/>
              <a:t>衞生設備標準、水管裝置、排水工程及廁所</a:t>
            </a:r>
            <a:r>
              <a:rPr lang="en-US" altLang="zh-TW" dirty="0"/>
              <a:t>)</a:t>
            </a:r>
            <a:r>
              <a:rPr lang="zh-TW" altLang="en-US" dirty="0"/>
              <a:t>規例</a:t>
            </a:r>
            <a:r>
              <a:rPr lang="en-US" altLang="zh-TW" dirty="0"/>
              <a:t>》1960</a:t>
            </a:r>
            <a:r>
              <a:rPr lang="zh-TW" altLang="en-US" dirty="0"/>
              <a:t>年</a:t>
            </a:r>
            <a:r>
              <a:rPr lang="en-US" altLang="zh-TW" dirty="0"/>
              <a:t>1</a:t>
            </a:r>
            <a:r>
              <a:rPr lang="zh-TW" altLang="en-US" dirty="0"/>
              <a:t>月</a:t>
            </a:r>
            <a:r>
              <a:rPr lang="en-US" altLang="zh-TW" dirty="0"/>
              <a:t>1</a:t>
            </a:r>
            <a:r>
              <a:rPr lang="zh-TW" altLang="en-US" dirty="0"/>
              <a:t>日頒布。</a:t>
            </a:r>
            <a:r>
              <a:rPr lang="en-US" altLang="zh-TW" dirty="0"/>
              <a:t> </a:t>
            </a:r>
          </a:p>
          <a:p>
            <a:r>
              <a:rPr lang="zh-TW" altLang="en-US" dirty="0"/>
              <a:t>最近第</a:t>
            </a:r>
            <a:r>
              <a:rPr lang="en-US" altLang="zh-TW" dirty="0"/>
              <a:t>123I</a:t>
            </a:r>
            <a:r>
              <a:rPr lang="zh-TW" altLang="en-US" dirty="0"/>
              <a:t>章於</a:t>
            </a:r>
            <a:r>
              <a:rPr lang="en-US" altLang="zh-TW" dirty="0"/>
              <a:t>2015</a:t>
            </a:r>
            <a:r>
              <a:rPr lang="zh-TW" altLang="en-US" dirty="0"/>
              <a:t>年</a:t>
            </a:r>
            <a:r>
              <a:rPr lang="en-US" altLang="zh-TW" dirty="0"/>
              <a:t>12</a:t>
            </a:r>
            <a:r>
              <a:rPr lang="zh-TW" altLang="en-US" dirty="0"/>
              <a:t>月</a:t>
            </a:r>
            <a:r>
              <a:rPr lang="en-US" altLang="zh-TW" dirty="0"/>
              <a:t>14</a:t>
            </a:r>
            <a:r>
              <a:rPr lang="zh-TW" altLang="en-US" dirty="0"/>
              <a:t>日修訂。</a:t>
            </a:r>
            <a:endParaRPr lang="en-US" altLang="zh-TW" dirty="0"/>
          </a:p>
          <a:p>
            <a:r>
              <a:rPr lang="en-US" altLang="zh-HK" dirty="0"/>
              <a:t>https://www.elegislation.gov.hk/hk/cap123I</a:t>
            </a:r>
            <a:endParaRPr lang="zh-HK" altLang="en-US" dirty="0"/>
          </a:p>
        </p:txBody>
      </p:sp>
      <p:sp>
        <p:nvSpPr>
          <p:cNvPr id="4" name="投影片編號版面配置區 9">
            <a:extLst>
              <a:ext uri="{FF2B5EF4-FFF2-40B4-BE49-F238E27FC236}">
                <a16:creationId xmlns:a16="http://schemas.microsoft.com/office/drawing/2014/main" xmlns="" id="{AD09914C-5838-4564-B8C2-C352703A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第</a:t>
            </a:r>
            <a:r>
              <a:rPr lang="en-US" altLang="zh-TW" dirty="0"/>
              <a:t>123I</a:t>
            </a:r>
            <a:r>
              <a:rPr lang="zh-TW" altLang="en-US" dirty="0"/>
              <a:t>章 </a:t>
            </a:r>
            <a:r>
              <a:rPr lang="en-US" altLang="zh-TW" dirty="0"/>
              <a:t>2015</a:t>
            </a:r>
            <a:r>
              <a:rPr lang="zh-TW" altLang="en-US" dirty="0"/>
              <a:t>年 修改概要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第</a:t>
            </a:r>
            <a:r>
              <a:rPr lang="en-US" altLang="zh-TW" dirty="0"/>
              <a:t>II</a:t>
            </a:r>
            <a:r>
              <a:rPr lang="zh-TW" altLang="en-US" dirty="0"/>
              <a:t>部 衞生設備標準</a:t>
            </a:r>
            <a:endParaRPr lang="en-US" altLang="zh-TW" dirty="0"/>
          </a:p>
          <a:p>
            <a:r>
              <a:rPr lang="zh-TW" altLang="en-US" dirty="0"/>
              <a:t>增加公眾場所男女廁比例，由</a:t>
            </a:r>
            <a:r>
              <a:rPr lang="en-US" altLang="zh-TW" dirty="0"/>
              <a:t>1:1</a:t>
            </a:r>
            <a:r>
              <a:rPr lang="zh-TW" altLang="en-US" dirty="0"/>
              <a:t>提升至</a:t>
            </a:r>
            <a:r>
              <a:rPr lang="en-US" altLang="zh-TW" dirty="0"/>
              <a:t>1:1.5</a:t>
            </a:r>
          </a:p>
          <a:p>
            <a:r>
              <a:rPr lang="zh-TW" altLang="en-US" dirty="0"/>
              <a:t>提升女性衞生設備的標準，尤其在公眾場所進行需求估算時，包括娛樂場所、電影院、商場及百貨公司、宗教機構及殯儀館的男性與女性人數</a:t>
            </a:r>
            <a:endParaRPr lang="en-US" altLang="zh-TW" dirty="0"/>
          </a:p>
          <a:p>
            <a:r>
              <a:rPr lang="zh-TW" altLang="en-US" dirty="0"/>
              <a:t>適用於辦公室的規例同樣亦會作出修訂，由目前的</a:t>
            </a:r>
            <a:r>
              <a:rPr lang="en-US" altLang="zh-TW" dirty="0"/>
              <a:t>2:1</a:t>
            </a:r>
            <a:r>
              <a:rPr lang="zh-TW" altLang="en-US" dirty="0"/>
              <a:t>修訂為</a:t>
            </a:r>
            <a:r>
              <a:rPr lang="en-US" altLang="zh-TW" dirty="0"/>
              <a:t>1:1</a:t>
            </a:r>
            <a:r>
              <a:rPr lang="zh-TW" altLang="en-US" dirty="0"/>
              <a:t>，以增加女性衞生設施數目，而</a:t>
            </a:r>
            <a:r>
              <a:rPr lang="en-US" altLang="zh-TW" dirty="0"/>
              <a:t>1:1</a:t>
            </a:r>
            <a:r>
              <a:rPr lang="zh-TW" altLang="en-US" dirty="0"/>
              <a:t>的比例亦適用於體育場。</a:t>
            </a:r>
            <a:endParaRPr lang="zh-HK" altLang="en-US" dirty="0"/>
          </a:p>
        </p:txBody>
      </p:sp>
      <p:sp>
        <p:nvSpPr>
          <p:cNvPr id="4" name="投影片編號版面配置區 9">
            <a:extLst>
              <a:ext uri="{FF2B5EF4-FFF2-40B4-BE49-F238E27FC236}">
                <a16:creationId xmlns:a16="http://schemas.microsoft.com/office/drawing/2014/main" xmlns="" id="{EE5BB830-5922-49CA-B7F4-B2D1DDCC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106688" cy="1143000"/>
          </a:xfrm>
        </p:spPr>
        <p:txBody>
          <a:bodyPr>
            <a:normAutofit/>
          </a:bodyPr>
          <a:lstStyle/>
          <a:p>
            <a:r>
              <a:rPr lang="zh-TW" altLang="en-US" sz="3600" dirty="0"/>
              <a:t>第</a:t>
            </a:r>
            <a:r>
              <a:rPr lang="en-US" altLang="zh-TW" sz="3600" dirty="0"/>
              <a:t>123I</a:t>
            </a:r>
            <a:r>
              <a:rPr lang="zh-TW" altLang="en-US" sz="3600" dirty="0"/>
              <a:t>章第</a:t>
            </a:r>
            <a:r>
              <a:rPr lang="en-US" altLang="zh-TW" sz="3600" dirty="0"/>
              <a:t>II</a:t>
            </a:r>
            <a:r>
              <a:rPr lang="zh-TW" altLang="en-US" sz="3600" dirty="0"/>
              <a:t>部 </a:t>
            </a: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zh-TW" altLang="en-US" sz="3600" dirty="0"/>
              <a:t>衞生設備標準</a:t>
            </a:r>
            <a:endParaRPr lang="zh-HK" alt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25929"/>
            <a:ext cx="5400600" cy="578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9">
            <a:extLst>
              <a:ext uri="{FF2B5EF4-FFF2-40B4-BE49-F238E27FC236}">
                <a16:creationId xmlns:a16="http://schemas.microsoft.com/office/drawing/2014/main" xmlns="" id="{D8B701BF-5250-4169-84B6-E8FCB82A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898776" cy="895350"/>
          </a:xfrm>
        </p:spPr>
        <p:txBody>
          <a:bodyPr/>
          <a:lstStyle/>
          <a:p>
            <a:r>
              <a:rPr lang="zh-TW" altLang="en-US" dirty="0"/>
              <a:t>其他相關規例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14554" cy="4876800"/>
          </a:xfrm>
        </p:spPr>
        <p:txBody>
          <a:bodyPr/>
          <a:lstStyle/>
          <a:p>
            <a:r>
              <a:rPr lang="zh-TW" altLang="en-US" dirty="0"/>
              <a:t>建築署 </a:t>
            </a:r>
            <a:r>
              <a:rPr lang="en-US" altLang="zh-TW" dirty="0"/>
              <a:t>-</a:t>
            </a:r>
            <a:r>
              <a:rPr lang="zh-TW" altLang="en-US" dirty="0"/>
              <a:t> 建築物內排水裝置的一般規格</a:t>
            </a:r>
            <a:r>
              <a:rPr lang="en-US" altLang="zh-TW" dirty="0"/>
              <a:t>2017</a:t>
            </a:r>
            <a:r>
              <a:rPr lang="zh-TW" altLang="en-US" dirty="0"/>
              <a:t>版本</a:t>
            </a:r>
            <a:endParaRPr lang="en-US" altLang="zh-TW" dirty="0"/>
          </a:p>
          <a:p>
            <a:r>
              <a:rPr lang="en-US" altLang="zh-TW" dirty="0"/>
              <a:t>https://www.archsd.gov.hk/media/publications-publicity/general-specification-for-plumbing-and-drainage-installation/digs2017.pdf</a:t>
            </a:r>
          </a:p>
          <a:p>
            <a:r>
              <a:rPr lang="zh-TW" altLang="en-US" dirty="0"/>
              <a:t>屋宇署 </a:t>
            </a:r>
            <a:r>
              <a:rPr lang="en-US" altLang="zh-TW" dirty="0"/>
              <a:t>-</a:t>
            </a:r>
            <a:r>
              <a:rPr lang="zh-TW" altLang="en-US" dirty="0"/>
              <a:t> 設計手冊：暢通無阻的通道 </a:t>
            </a:r>
            <a:r>
              <a:rPr lang="en-US" altLang="zh-TW" dirty="0"/>
              <a:t>2008</a:t>
            </a:r>
          </a:p>
          <a:p>
            <a:r>
              <a:rPr lang="en-US" altLang="zh-HK" dirty="0"/>
              <a:t>https://www.bd.gov.hk/doc/tc/resources/codes-and-references/code-and-design-manuals/BFA2008_c.pdf</a:t>
            </a:r>
            <a:endParaRPr lang="zh-HK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01856"/>
            <a:ext cx="1799109" cy="254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E6A1290F-D3EA-4F2B-A959-C7688A00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01697259\Desktop\20201229\Photos\20200830_09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47003"/>
            <a:ext cx="4968552" cy="421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9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認識法例第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HK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規例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III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部水管裝置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76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zh-TW" altLang="en-US" dirty="0"/>
              <a:t>雨水管</a:t>
            </a:r>
            <a:r>
              <a:rPr lang="en-US" altLang="zh-TW" dirty="0"/>
              <a:t>-</a:t>
            </a:r>
            <a:r>
              <a:rPr lang="zh-TW" altLang="en-US" dirty="0"/>
              <a:t>排放至河流或大海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污水管的最高點</a:t>
            </a:r>
            <a:r>
              <a:rPr lang="en-US" altLang="zh-TW" dirty="0"/>
              <a:t>-</a:t>
            </a:r>
            <a:r>
              <a:rPr lang="zh-TW" altLang="en-US" dirty="0"/>
              <a:t>升高至少 </a:t>
            </a:r>
            <a:r>
              <a:rPr lang="en-US" altLang="zh-TW" sz="3200" dirty="0"/>
              <a:t>1 </a:t>
            </a:r>
            <a:r>
              <a:rPr lang="zh-TW" altLang="en-US" dirty="0"/>
              <a:t>米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通風管</a:t>
            </a:r>
            <a:r>
              <a:rPr lang="en-US" altLang="zh-TW" dirty="0"/>
              <a:t>-</a:t>
            </a:r>
            <a:r>
              <a:rPr lang="zh-TW" altLang="en-US" dirty="0"/>
              <a:t>連通所有反虹吸管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隔氣裝置</a:t>
            </a:r>
            <a:endParaRPr lang="en-US" altLang="zh-HK" dirty="0"/>
          </a:p>
          <a:p>
            <a:pPr marL="457200" indent="-457200">
              <a:buAutoNum type="arabicPeriod"/>
            </a:pPr>
            <a:r>
              <a:rPr lang="zh-TW" altLang="en-US" dirty="0"/>
              <a:t>反虹吸管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污水沙井</a:t>
            </a:r>
            <a:r>
              <a:rPr lang="en-US" altLang="zh-TW" dirty="0"/>
              <a:t>(</a:t>
            </a:r>
            <a:r>
              <a:rPr lang="zh-TW" altLang="en-US" dirty="0"/>
              <a:t>私人</a:t>
            </a:r>
            <a:r>
              <a:rPr lang="en-US" altLang="zh-TW" dirty="0"/>
              <a:t>)</a:t>
            </a:r>
            <a:endParaRPr lang="en-US" altLang="zh-HK" dirty="0"/>
          </a:p>
          <a:p>
            <a:pPr marL="457200" indent="-457200">
              <a:buAutoNum type="arabicPeriod"/>
            </a:pPr>
            <a:r>
              <a:rPr lang="zh-TW" altLang="en-US" dirty="0"/>
              <a:t>污水尾井</a:t>
            </a:r>
            <a:r>
              <a:rPr lang="en-US" altLang="zh-TW" dirty="0"/>
              <a:t>(</a:t>
            </a:r>
            <a:r>
              <a:rPr lang="zh-TW" altLang="en-US" dirty="0"/>
              <a:t>私人</a:t>
            </a:r>
            <a:r>
              <a:rPr lang="en-US" altLang="zh-TW" dirty="0"/>
              <a:t>)</a:t>
            </a:r>
            <a:endParaRPr lang="en-US" altLang="zh-HK" dirty="0"/>
          </a:p>
          <a:p>
            <a:pPr marL="457200" indent="-457200">
              <a:buAutoNum type="arabicPeriod"/>
            </a:pPr>
            <a:r>
              <a:rPr lang="zh-TW" altLang="en-US" dirty="0"/>
              <a:t>政府排污渠</a:t>
            </a:r>
            <a:r>
              <a:rPr lang="en-US" altLang="zh-TW" dirty="0"/>
              <a:t>(</a:t>
            </a:r>
            <a:r>
              <a:rPr lang="zh-TW" altLang="en-US" dirty="0"/>
              <a:t>方濁</a:t>
            </a:r>
            <a:r>
              <a:rPr lang="en-US" altLang="zh-TW" dirty="0"/>
              <a:t>)</a:t>
            </a:r>
          </a:p>
          <a:p>
            <a:pPr marL="457200" indent="-457200">
              <a:buFont typeface="Wingdings 2" pitchFamily="18" charset="2"/>
              <a:buAutoNum type="arabicPeriod"/>
            </a:pPr>
            <a:r>
              <a:rPr lang="zh-TW" altLang="en-US" dirty="0"/>
              <a:t>政府清水渠</a:t>
            </a:r>
            <a:r>
              <a:rPr lang="en-US" altLang="zh-TW" dirty="0"/>
              <a:t>(</a:t>
            </a:r>
            <a:r>
              <a:rPr lang="zh-TW" altLang="en-US" dirty="0"/>
              <a:t>圓清</a:t>
            </a:r>
            <a:r>
              <a:rPr lang="en-US" altLang="zh-TW" dirty="0"/>
              <a:t>)</a:t>
            </a:r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457200" indent="-457200">
              <a:buAutoNum type="arabicPeriod"/>
            </a:pPr>
            <a:endParaRPr lang="en-US" altLang="zh-HK" dirty="0"/>
          </a:p>
          <a:p>
            <a:pPr marL="457200" indent="-457200">
              <a:buAutoNum type="arabicPeriod"/>
            </a:pPr>
            <a:endParaRPr lang="en-US" altLang="zh-TW" dirty="0"/>
          </a:p>
          <a:p>
            <a:pPr marL="457200" indent="-457200">
              <a:buAutoNum type="arabicPeriod"/>
            </a:pPr>
            <a:endParaRPr lang="en-US" altLang="zh-TW" dirty="0"/>
          </a:p>
        </p:txBody>
      </p:sp>
      <p:sp>
        <p:nvSpPr>
          <p:cNvPr id="5" name="七邊形 4">
            <a:extLst>
              <a:ext uri="{FF2B5EF4-FFF2-40B4-BE49-F238E27FC236}">
                <a16:creationId xmlns:a16="http://schemas.microsoft.com/office/drawing/2014/main" xmlns="" id="{632B9FDC-9BEB-48ED-8E48-75D9F8CE791C}"/>
              </a:ext>
            </a:extLst>
          </p:cNvPr>
          <p:cNvSpPr/>
          <p:nvPr/>
        </p:nvSpPr>
        <p:spPr>
          <a:xfrm>
            <a:off x="4596532" y="5909792"/>
            <a:ext cx="360040" cy="307776"/>
          </a:xfrm>
          <a:prstGeom prst="hept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8</a:t>
            </a:r>
            <a:endParaRPr lang="zh-HK" altLang="en-US" dirty="0"/>
          </a:p>
        </p:txBody>
      </p:sp>
      <p:sp>
        <p:nvSpPr>
          <p:cNvPr id="7" name="七邊形 6">
            <a:extLst>
              <a:ext uri="{FF2B5EF4-FFF2-40B4-BE49-F238E27FC236}">
                <a16:creationId xmlns:a16="http://schemas.microsoft.com/office/drawing/2014/main" xmlns="" id="{E6A563F4-8CEE-4DB0-9AFC-DE72D6260ED3}"/>
              </a:ext>
            </a:extLst>
          </p:cNvPr>
          <p:cNvSpPr/>
          <p:nvPr/>
        </p:nvSpPr>
        <p:spPr>
          <a:xfrm>
            <a:off x="4211960" y="4179731"/>
            <a:ext cx="360040" cy="307776"/>
          </a:xfrm>
          <a:prstGeom prst="hept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/>
              <a:t>9</a:t>
            </a:r>
            <a:endParaRPr lang="zh-HK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60259E67-2154-4C27-8DAD-31DB3BFC5AB0}"/>
              </a:ext>
            </a:extLst>
          </p:cNvPr>
          <p:cNvSpPr/>
          <p:nvPr/>
        </p:nvSpPr>
        <p:spPr>
          <a:xfrm>
            <a:off x="5580112" y="522920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投影片編號版面配置區 9">
            <a:extLst>
              <a:ext uri="{FF2B5EF4-FFF2-40B4-BE49-F238E27FC236}">
                <a16:creationId xmlns:a16="http://schemas.microsoft.com/office/drawing/2014/main" xmlns="" id="{105F624D-B7DC-49B6-8D41-EEC5142DC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429"/>
            <a:ext cx="4618856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82161"/>
            <a:ext cx="3178696" cy="4612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dirty="0"/>
              <a:t>排水系統</a:t>
            </a:r>
            <a:r>
              <a:rPr lang="en-US" altLang="zh-TW" sz="3200" dirty="0"/>
              <a:t>: </a:t>
            </a:r>
            <a:r>
              <a:rPr lang="en-US" altLang="zh-TW" sz="3200" dirty="0">
                <a:solidFill>
                  <a:srgbClr val="FF0000"/>
                </a:solidFill>
              </a:rPr>
              <a:t>1.</a:t>
            </a:r>
            <a:r>
              <a:rPr lang="zh-TW" altLang="en-US" sz="3200" dirty="0"/>
              <a:t>糞管、</a:t>
            </a:r>
            <a:r>
              <a:rPr lang="en-US" altLang="zh-TW" sz="3200" dirty="0"/>
              <a:t>2.</a:t>
            </a:r>
            <a:r>
              <a:rPr lang="zh-TW" altLang="en-US" sz="3200" dirty="0"/>
              <a:t>廢水管、</a:t>
            </a:r>
            <a:r>
              <a:rPr lang="en-US" altLang="zh-TW" sz="3200" dirty="0"/>
              <a:t>3.</a:t>
            </a:r>
            <a:r>
              <a:rPr lang="zh-TW" altLang="en-US" sz="3200" dirty="0"/>
              <a:t>雨水管、</a:t>
            </a:r>
            <a:r>
              <a:rPr lang="en-US" altLang="zh-TW" sz="3200" dirty="0">
                <a:solidFill>
                  <a:srgbClr val="FF0000"/>
                </a:solidFill>
              </a:rPr>
              <a:t>4.</a:t>
            </a:r>
            <a:r>
              <a:rPr lang="zh-TW" altLang="en-US" sz="3200" dirty="0"/>
              <a:t>通氣管、</a:t>
            </a:r>
            <a:r>
              <a:rPr lang="en-US" altLang="zh-TW" sz="3200" dirty="0">
                <a:solidFill>
                  <a:srgbClr val="FF0000"/>
                </a:solidFill>
              </a:rPr>
              <a:t>5.</a:t>
            </a:r>
            <a:r>
              <a:rPr lang="zh-TW" altLang="en-US" sz="3200" dirty="0"/>
              <a:t>存水灣</a:t>
            </a:r>
            <a:r>
              <a:rPr lang="en-US" altLang="zh-TW" sz="3200" dirty="0"/>
              <a:t>(</a:t>
            </a:r>
            <a:r>
              <a:rPr lang="zh-TW" altLang="en-US" sz="3200" dirty="0"/>
              <a:t>隔氣</a:t>
            </a:r>
            <a:r>
              <a:rPr lang="en-US" altLang="zh-TW" sz="3200" dirty="0"/>
              <a:t>)</a:t>
            </a:r>
            <a:r>
              <a:rPr lang="zh-TW" altLang="en-US" sz="3200" dirty="0"/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6.</a:t>
            </a:r>
            <a:r>
              <a:rPr lang="zh-TW" altLang="en-US" sz="3200" dirty="0"/>
              <a:t>檢查口</a:t>
            </a:r>
            <a:r>
              <a:rPr lang="en-US" altLang="zh-TW" sz="3200" dirty="0"/>
              <a:t>(</a:t>
            </a:r>
            <a:r>
              <a:rPr lang="zh-TW" altLang="en-US" sz="3200" dirty="0"/>
              <a:t>生口</a:t>
            </a:r>
            <a:r>
              <a:rPr lang="en-US" altLang="zh-TW" sz="3200" dirty="0"/>
              <a:t>)</a:t>
            </a:r>
            <a:r>
              <a:rPr lang="zh-TW" altLang="en-US" sz="3200" dirty="0"/>
              <a:t>、</a:t>
            </a:r>
            <a:r>
              <a:rPr lang="en-US" altLang="zh-TW" sz="3200" dirty="0">
                <a:solidFill>
                  <a:srgbClr val="FF0000"/>
                </a:solidFill>
              </a:rPr>
              <a:t>7.</a:t>
            </a:r>
            <a:r>
              <a:rPr lang="zh-TW" altLang="en-US" sz="3200" dirty="0"/>
              <a:t>地台排水和</a:t>
            </a:r>
            <a:r>
              <a:rPr lang="en-US" altLang="zh-TW" sz="3200" dirty="0"/>
              <a:t>8.</a:t>
            </a:r>
            <a:r>
              <a:rPr lang="zh-TW" altLang="en-US" sz="3200" dirty="0"/>
              <a:t>樓頂的通氣管球網罩</a:t>
            </a:r>
            <a:r>
              <a:rPr lang="en-US" altLang="zh-TW" sz="3200" dirty="0"/>
              <a:t>(</a:t>
            </a:r>
            <a:r>
              <a:rPr lang="zh-TW" altLang="en-US" sz="3200" dirty="0"/>
              <a:t>波罩</a:t>
            </a:r>
            <a:r>
              <a:rPr lang="en-US" altLang="zh-TW" sz="3200" dirty="0"/>
              <a:t>)</a:t>
            </a:r>
            <a:r>
              <a:rPr lang="zh-TW" altLang="en-US" sz="3200" dirty="0"/>
              <a:t>。</a:t>
            </a:r>
            <a:endParaRPr lang="zh-HK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621532"/>
            <a:ext cx="5070726" cy="4773613"/>
          </a:xfrm>
          <a:prstGeom prst="rect">
            <a:avLst/>
          </a:prstGeom>
        </p:spPr>
      </p:pic>
      <p:sp>
        <p:nvSpPr>
          <p:cNvPr id="5" name="星形: 八角 4">
            <a:extLst>
              <a:ext uri="{FF2B5EF4-FFF2-40B4-BE49-F238E27FC236}">
                <a16:creationId xmlns:a16="http://schemas.microsoft.com/office/drawing/2014/main" xmlns="" id="{27535DFE-4019-4DE3-B363-707CF7BFA9E4}"/>
              </a:ext>
            </a:extLst>
          </p:cNvPr>
          <p:cNvSpPr/>
          <p:nvPr/>
        </p:nvSpPr>
        <p:spPr>
          <a:xfrm>
            <a:off x="6516216" y="1772816"/>
            <a:ext cx="504056" cy="517873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>
                <a:solidFill>
                  <a:srgbClr val="FF0000"/>
                </a:solidFill>
              </a:rPr>
              <a:t>1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星形: 八角 5">
            <a:extLst>
              <a:ext uri="{FF2B5EF4-FFF2-40B4-BE49-F238E27FC236}">
                <a16:creationId xmlns:a16="http://schemas.microsoft.com/office/drawing/2014/main" xmlns="" id="{B2F8B389-6240-40AA-86A8-3AD13B13B828}"/>
              </a:ext>
            </a:extLst>
          </p:cNvPr>
          <p:cNvSpPr/>
          <p:nvPr/>
        </p:nvSpPr>
        <p:spPr>
          <a:xfrm>
            <a:off x="5657292" y="1772816"/>
            <a:ext cx="504056" cy="517873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>
                <a:solidFill>
                  <a:srgbClr val="FF0000"/>
                </a:solidFill>
              </a:rPr>
              <a:t>4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星形: 八角 6">
            <a:extLst>
              <a:ext uri="{FF2B5EF4-FFF2-40B4-BE49-F238E27FC236}">
                <a16:creationId xmlns:a16="http://schemas.microsoft.com/office/drawing/2014/main" xmlns="" id="{17C294EA-101D-4FD8-A51F-8D0847E30423}"/>
              </a:ext>
            </a:extLst>
          </p:cNvPr>
          <p:cNvSpPr/>
          <p:nvPr/>
        </p:nvSpPr>
        <p:spPr>
          <a:xfrm>
            <a:off x="6264188" y="5517232"/>
            <a:ext cx="504056" cy="517873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>
                <a:solidFill>
                  <a:srgbClr val="FF0000"/>
                </a:solidFill>
              </a:rPr>
              <a:t>5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星形: 八角 7">
            <a:extLst>
              <a:ext uri="{FF2B5EF4-FFF2-40B4-BE49-F238E27FC236}">
                <a16:creationId xmlns:a16="http://schemas.microsoft.com/office/drawing/2014/main" xmlns="" id="{A1AF5062-C1BA-4876-A4CC-1C92D16B70FD}"/>
              </a:ext>
            </a:extLst>
          </p:cNvPr>
          <p:cNvSpPr/>
          <p:nvPr/>
        </p:nvSpPr>
        <p:spPr>
          <a:xfrm>
            <a:off x="3819422" y="5236468"/>
            <a:ext cx="504056" cy="517873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>
                <a:solidFill>
                  <a:srgbClr val="FF0000"/>
                </a:solidFill>
              </a:rPr>
              <a:t>6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星形: 八角 8">
            <a:extLst>
              <a:ext uri="{FF2B5EF4-FFF2-40B4-BE49-F238E27FC236}">
                <a16:creationId xmlns:a16="http://schemas.microsoft.com/office/drawing/2014/main" xmlns="" id="{A7D5D6D4-916A-4679-A795-2A1223A44E63}"/>
              </a:ext>
            </a:extLst>
          </p:cNvPr>
          <p:cNvSpPr/>
          <p:nvPr/>
        </p:nvSpPr>
        <p:spPr>
          <a:xfrm>
            <a:off x="6948264" y="4718595"/>
            <a:ext cx="504056" cy="517873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>
                <a:solidFill>
                  <a:srgbClr val="FF0000"/>
                </a:solidFill>
              </a:rPr>
              <a:t>7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xmlns="" id="{CC75A422-6FC0-4E14-815B-9169E02B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88794"/>
            <a:ext cx="4248472" cy="52103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276872"/>
            <a:ext cx="3754760" cy="3849291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/>
              <a:t>便溺污水設備 </a:t>
            </a:r>
            <a:r>
              <a:rPr lang="en-US" altLang="zh-TW" dirty="0"/>
              <a:t>+ </a:t>
            </a:r>
            <a:r>
              <a:rPr lang="zh-TW" altLang="en-US" dirty="0"/>
              <a:t>廢水設備</a:t>
            </a:r>
            <a:endParaRPr lang="en-US" altLang="zh-TW" dirty="0"/>
          </a:p>
          <a:p>
            <a:r>
              <a:rPr lang="zh-TW" altLang="en-US" dirty="0"/>
              <a:t>便溺污水設備</a:t>
            </a:r>
            <a:r>
              <a:rPr lang="en-US" altLang="zh-TW" dirty="0"/>
              <a:t>︰</a:t>
            </a:r>
            <a:r>
              <a:rPr lang="zh-TW" altLang="en-US" dirty="0"/>
              <a:t>坐廁、附加氣喉通氣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00B0F0"/>
                </a:solidFill>
              </a:rPr>
              <a:t>藍色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/>
              <a:t>廢水設備</a:t>
            </a:r>
            <a:r>
              <a:rPr lang="en-US" altLang="zh-TW" dirty="0"/>
              <a:t>︰</a:t>
            </a:r>
            <a:r>
              <a:rPr lang="zh-TW" altLang="en-US" dirty="0"/>
              <a:t>洗手盆、浴缸及地台去水等潔具</a:t>
            </a:r>
            <a:endParaRPr lang="en-US" altLang="zh-TW" dirty="0"/>
          </a:p>
          <a:p>
            <a:endParaRPr lang="zh-HK" altLang="en-US" dirty="0"/>
          </a:p>
        </p:txBody>
      </p:sp>
      <p:sp>
        <p:nvSpPr>
          <p:cNvPr id="6" name="星形: 八角 5">
            <a:extLst>
              <a:ext uri="{FF2B5EF4-FFF2-40B4-BE49-F238E27FC236}">
                <a16:creationId xmlns:a16="http://schemas.microsoft.com/office/drawing/2014/main" xmlns="" id="{A9CF435D-B9F1-4B75-88A3-9AF42B68B8C3}"/>
              </a:ext>
            </a:extLst>
          </p:cNvPr>
          <p:cNvSpPr/>
          <p:nvPr/>
        </p:nvSpPr>
        <p:spPr>
          <a:xfrm>
            <a:off x="7956376" y="788007"/>
            <a:ext cx="504056" cy="517873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>
                <a:solidFill>
                  <a:srgbClr val="FF0000"/>
                </a:solidFill>
              </a:rPr>
              <a:t>1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星形: 八角 6">
            <a:extLst>
              <a:ext uri="{FF2B5EF4-FFF2-40B4-BE49-F238E27FC236}">
                <a16:creationId xmlns:a16="http://schemas.microsoft.com/office/drawing/2014/main" xmlns="" id="{CF6451C6-5436-4468-9741-590155714B52}"/>
              </a:ext>
            </a:extLst>
          </p:cNvPr>
          <p:cNvSpPr/>
          <p:nvPr/>
        </p:nvSpPr>
        <p:spPr>
          <a:xfrm>
            <a:off x="6362960" y="785942"/>
            <a:ext cx="504056" cy="517873"/>
          </a:xfrm>
          <a:prstGeom prst="star8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sz="3200" dirty="0">
                <a:solidFill>
                  <a:srgbClr val="FF0000"/>
                </a:solidFill>
              </a:rPr>
              <a:t>2</a:t>
            </a:r>
            <a:endParaRPr lang="zh-HK" altLang="en-US" sz="3200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xmlns="" id="{0CF749F3-E845-4208-A78B-45E57BE4FB7F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5632536" y="1227974"/>
            <a:ext cx="804241" cy="67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xmlns="" id="{953887A0-04DE-47D6-AB88-FC1F685811D6}"/>
              </a:ext>
            </a:extLst>
          </p:cNvPr>
          <p:cNvCxnSpPr>
            <a:cxnSpLocks/>
          </p:cNvCxnSpPr>
          <p:nvPr/>
        </p:nvCxnSpPr>
        <p:spPr>
          <a:xfrm flipH="1">
            <a:off x="7195319" y="1211912"/>
            <a:ext cx="804241" cy="67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投影片編號版面配置區 9">
            <a:extLst>
              <a:ext uri="{FF2B5EF4-FFF2-40B4-BE49-F238E27FC236}">
                <a16:creationId xmlns:a16="http://schemas.microsoft.com/office/drawing/2014/main" xmlns="" id="{E3593D6B-D32D-4437-94C3-A159E360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85104"/>
            <a:ext cx="699512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TW" altLang="en-US" b="1" dirty="0"/>
              <a:t>廢水管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/>
              <a:t>廢水管 </a:t>
            </a:r>
            <a:r>
              <a:rPr lang="en-US" altLang="zh-TW" dirty="0"/>
              <a:t>– </a:t>
            </a:r>
            <a:r>
              <a:rPr lang="zh-TW" altLang="en-US" dirty="0"/>
              <a:t>接駁洗手盆、浴缸及企缸等衞生設備</a:t>
            </a:r>
            <a:endParaRPr lang="en-US" altLang="zh-TW" dirty="0"/>
          </a:p>
          <a:p>
            <a:r>
              <a:rPr lang="zh-TW" altLang="en-US" dirty="0"/>
              <a:t>直徑不少於</a:t>
            </a:r>
            <a:r>
              <a:rPr lang="en-US" altLang="zh-TW" dirty="0">
                <a:solidFill>
                  <a:srgbClr val="FF0000"/>
                </a:solidFill>
              </a:rPr>
              <a:t>32</a:t>
            </a:r>
            <a:r>
              <a:rPr lang="zh-TW" altLang="en-US" dirty="0"/>
              <a:t>毫米，或與接駁的隔氣相同直徑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96" y="1539463"/>
            <a:ext cx="4608512" cy="5304136"/>
          </a:xfrm>
          <a:prstGeom prst="rect">
            <a:avLst/>
          </a:prstGeom>
        </p:spPr>
      </p:pic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C7D749E6-0913-4127-8774-F781F975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TW" altLang="en-US" b="1" dirty="0"/>
              <a:t>便溺污水管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00808"/>
            <a:ext cx="3275856" cy="4117156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便溺污水管 </a:t>
            </a:r>
            <a:r>
              <a:rPr lang="en-US" altLang="zh-TW" dirty="0"/>
              <a:t>– </a:t>
            </a:r>
            <a:r>
              <a:rPr lang="zh-TW" altLang="en-US" dirty="0"/>
              <a:t>接駁坐廁、尿</a:t>
            </a:r>
            <a:r>
              <a:rPr lang="zh-HK" altLang="en-US" dirty="0"/>
              <a:t>兜</a:t>
            </a:r>
            <a:r>
              <a:rPr lang="zh-TW" altLang="en-US" dirty="0"/>
              <a:t>，附加通風管</a:t>
            </a:r>
            <a:r>
              <a:rPr lang="en-US" altLang="zh-TW" dirty="0"/>
              <a:t>(Vent Pipe) </a:t>
            </a:r>
            <a:r>
              <a:rPr lang="zh-TW" altLang="en-US" dirty="0"/>
              <a:t>通氣</a:t>
            </a:r>
            <a:endParaRPr lang="en-US" altLang="zh-TW" dirty="0"/>
          </a:p>
          <a:p>
            <a:r>
              <a:rPr lang="zh-TW" altLang="en-US" dirty="0"/>
              <a:t>直徑不少</a:t>
            </a:r>
            <a:r>
              <a:rPr lang="en-US" altLang="zh-HK" dirty="0"/>
              <a:t>80</a:t>
            </a:r>
            <a:r>
              <a:rPr lang="zh-HK" altLang="en-US" dirty="0"/>
              <a:t>毫米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603924"/>
            <a:ext cx="5410944" cy="5093897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xmlns="" id="{E8034660-A19C-4E47-BBB8-85586297B210}"/>
              </a:ext>
            </a:extLst>
          </p:cNvPr>
          <p:cNvCxnSpPr>
            <a:cxnSpLocks/>
          </p:cNvCxnSpPr>
          <p:nvPr/>
        </p:nvCxnSpPr>
        <p:spPr>
          <a:xfrm>
            <a:off x="1763688" y="3789040"/>
            <a:ext cx="223224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投影片編號版面配置區 9">
            <a:extLst>
              <a:ext uri="{FF2B5EF4-FFF2-40B4-BE49-F238E27FC236}">
                <a16:creationId xmlns:a16="http://schemas.microsoft.com/office/drawing/2014/main" xmlns="" id="{9F24747C-0309-41F5-BAE8-8088A21F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" y="3299431"/>
            <a:ext cx="5115644" cy="355857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291757"/>
            <a:ext cx="4050382" cy="55662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96862"/>
            <a:ext cx="7283152" cy="971898"/>
          </a:xfrm>
        </p:spPr>
        <p:txBody>
          <a:bodyPr>
            <a:normAutofit/>
          </a:bodyPr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TW" altLang="en-US" b="1" dirty="0"/>
              <a:t>氣喉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zh-TW" altLang="en-US" dirty="0"/>
              <a:t>通氣喉管包括反虹吸管及通風管</a:t>
            </a:r>
            <a:endParaRPr lang="en-US" altLang="zh-TW" dirty="0"/>
          </a:p>
          <a:p>
            <a:r>
              <a:rPr lang="zh-TW" altLang="en-US" dirty="0"/>
              <a:t>平衡喉管內氣壓，避免</a:t>
            </a:r>
            <a:r>
              <a:rPr lang="zh-TW" altLang="en-US" b="1" dirty="0"/>
              <a:t>水封</a:t>
            </a:r>
            <a:r>
              <a:rPr lang="zh-TW" altLang="en-US" dirty="0"/>
              <a:t>流失</a:t>
            </a:r>
            <a:endParaRPr lang="en-US" altLang="zh-TW" dirty="0"/>
          </a:p>
          <a:p>
            <a:endParaRPr lang="zh-HK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3618E42-E579-486E-A2E6-36AE6EFEB8C9}"/>
              </a:ext>
            </a:extLst>
          </p:cNvPr>
          <p:cNvSpPr/>
          <p:nvPr/>
        </p:nvSpPr>
        <p:spPr>
          <a:xfrm>
            <a:off x="755576" y="2567593"/>
            <a:ext cx="24482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投影片編號版面配置區 9">
            <a:extLst>
              <a:ext uri="{FF2B5EF4-FFF2-40B4-BE49-F238E27FC236}">
                <a16:creationId xmlns:a16="http://schemas.microsoft.com/office/drawing/2014/main" xmlns="" id="{C77ED3D0-761C-4955-A3FF-4731FB64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1BDDF962-3C49-4476-B1C4-7813DC5BFA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981075"/>
            <a:ext cx="2736850" cy="2447925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導師</a:t>
            </a:r>
            <a: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陳金鈎</a:t>
            </a:r>
          </a:p>
        </p:txBody>
      </p:sp>
      <p:sp>
        <p:nvSpPr>
          <p:cNvPr id="5123" name="投影片編號版面配置區 3">
            <a:extLst>
              <a:ext uri="{FF2B5EF4-FFF2-40B4-BE49-F238E27FC236}">
                <a16:creationId xmlns:a16="http://schemas.microsoft.com/office/drawing/2014/main" xmlns="" id="{950EFC6C-652A-43A4-BCEC-A600DB79B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C7F85F-18A3-4678-994E-937611252BBD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26E7AEA-507E-4A7E-9289-70D4EFD97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55" y="747936"/>
            <a:ext cx="4255357" cy="290314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6216F5A9-3536-4429-87E1-C7336F73B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55" y="3675101"/>
            <a:ext cx="4255357" cy="2564980"/>
          </a:xfrm>
          <a:prstGeom prst="rect">
            <a:avLst/>
          </a:prstGeom>
        </p:spPr>
      </p:pic>
      <p:sp>
        <p:nvSpPr>
          <p:cNvPr id="10" name="object 13">
            <a:extLst>
              <a:ext uri="{FF2B5EF4-FFF2-40B4-BE49-F238E27FC236}">
                <a16:creationId xmlns:a16="http://schemas.microsoft.com/office/drawing/2014/main" xmlns="" id="{94C6EE4F-250B-400F-BD4C-C4303D79E57A}"/>
              </a:ext>
            </a:extLst>
          </p:cNvPr>
          <p:cNvSpPr txBox="1"/>
          <p:nvPr/>
        </p:nvSpPr>
        <p:spPr>
          <a:xfrm>
            <a:off x="539750" y="3861048"/>
            <a:ext cx="322834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TW" altLang="en-US" sz="2000" spc="-5" dirty="0">
                <a:latin typeface="新細明體"/>
                <a:cs typeface="新細明體"/>
              </a:rPr>
              <a:t>內容純屬</a:t>
            </a:r>
            <a:r>
              <a:rPr sz="2000" spc="-5" dirty="0">
                <a:latin typeface="新細明體"/>
                <a:cs typeface="新細明體"/>
              </a:rPr>
              <a:t>講</a:t>
            </a:r>
            <a:r>
              <a:rPr lang="zh-TW" altLang="en-US" sz="2000" spc="-5" dirty="0">
                <a:latin typeface="新細明體"/>
                <a:cs typeface="新細明體"/>
              </a:rPr>
              <a:t>者個人意見，一切法規須按政府部門指引為準，</a:t>
            </a:r>
            <a:r>
              <a:rPr lang="zh-HK" altLang="en-US" sz="2000" spc="-5" dirty="0">
                <a:latin typeface="新細明體"/>
                <a:cs typeface="新細明體"/>
              </a:rPr>
              <a:t>講</a:t>
            </a:r>
            <a:r>
              <a:rPr lang="zh-TW" altLang="en-US" sz="2000" spc="-5" dirty="0">
                <a:latin typeface="新細明體"/>
                <a:cs typeface="新細明體"/>
              </a:rPr>
              <a:t>座內容保留版權，未得同意，不可轉載</a:t>
            </a:r>
            <a:r>
              <a:rPr lang="zh-TW" altLang="en-US" sz="2000" spc="-5" dirty="0">
                <a:latin typeface="標楷體" panose="03000509000000000000" pitchFamily="65" charset="-120"/>
                <a:ea typeface="標楷體" panose="03000509000000000000" pitchFamily="65" charset="-120"/>
                <a:cs typeface="新細明體"/>
              </a:rPr>
              <a:t>。</a:t>
            </a:r>
            <a:endParaRPr sz="2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43" y="2017111"/>
            <a:ext cx="7939869" cy="35721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4837" y="178860"/>
            <a:ext cx="6995120" cy="1143000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TW" altLang="en-US" b="1" dirty="0"/>
              <a:t>通氣管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321495"/>
            <a:ext cx="7283152" cy="175679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直身反缸吸管</a:t>
            </a:r>
            <a:endParaRPr lang="zh-HK" altLang="en-US" dirty="0"/>
          </a:p>
        </p:txBody>
      </p:sp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9DD06948-A29F-4FB3-9F56-6FD02C394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0260" y="287158"/>
            <a:ext cx="8229600" cy="1143000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TW" altLang="en-US" b="1" dirty="0"/>
              <a:t>通氣管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3958" y="1429793"/>
            <a:ext cx="8229600" cy="847080"/>
          </a:xfrm>
        </p:spPr>
        <p:txBody>
          <a:bodyPr/>
          <a:lstStyle/>
          <a:p>
            <a:r>
              <a:rPr lang="zh-TW" altLang="en-US" dirty="0"/>
              <a:t>例子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50183"/>
            <a:ext cx="3744416" cy="440852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2250182"/>
            <a:ext cx="4820226" cy="4059138"/>
          </a:xfrm>
          <a:prstGeom prst="rect">
            <a:avLst/>
          </a:prstGeom>
        </p:spPr>
      </p:pic>
      <p:sp>
        <p:nvSpPr>
          <p:cNvPr id="6" name="投影片編號版面配置區 9">
            <a:extLst>
              <a:ext uri="{FF2B5EF4-FFF2-40B4-BE49-F238E27FC236}">
                <a16:creationId xmlns:a16="http://schemas.microsoft.com/office/drawing/2014/main" xmlns="" id="{54953779-F54D-40C3-9645-5CABFC3B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0537" y="367087"/>
            <a:ext cx="8229600" cy="1143000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HK" altLang="en-US" dirty="0"/>
              <a:t>隔氣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/>
          <a:lstStyle/>
          <a:p>
            <a:r>
              <a:rPr lang="zh-HK" altLang="en-US" dirty="0"/>
              <a:t>隔氣</a:t>
            </a:r>
            <a:r>
              <a:rPr lang="zh-TW" altLang="en-US" dirty="0"/>
              <a:t>種類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2536119"/>
            <a:ext cx="8162925" cy="2705100"/>
          </a:xfrm>
          <a:prstGeom prst="rect">
            <a:avLst/>
          </a:prstGeom>
        </p:spPr>
      </p:pic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E0E66E3E-2941-470C-A70A-44A8FC7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22B8B56D-C477-4063-B7E9-CA638D284E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5508625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認識</a:t>
            </a:r>
            <a:r>
              <a:rPr lang="zh-HK" altLang="en-US" b="1" dirty="0">
                <a:solidFill>
                  <a:schemeClr val="accent1">
                    <a:lumMod val="75000"/>
                  </a:schemeClr>
                </a:solidFill>
              </a:rPr>
              <a:t>隔氣</a:t>
            </a:r>
            <a:endParaRPr lang="zh-TW" alt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F5CA2D5B-4C5D-4F3E-9575-911113645A8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57438"/>
            <a:ext cx="7342188" cy="7842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座廁</a:t>
            </a: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排水方式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484" name="投影片編號版面配置區 3">
            <a:extLst>
              <a:ext uri="{FF2B5EF4-FFF2-40B4-BE49-F238E27FC236}">
                <a16:creationId xmlns:a16="http://schemas.microsoft.com/office/drawing/2014/main" xmlns="" id="{9CF98B5E-D583-450B-9C7D-4CC3C0A57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1939DD-F573-4171-B818-10895C197945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400"/>
          </a:p>
        </p:txBody>
      </p:sp>
      <p:pic>
        <p:nvPicPr>
          <p:cNvPr id="20485" name="圖片 2">
            <a:extLst>
              <a:ext uri="{FF2B5EF4-FFF2-40B4-BE49-F238E27FC236}">
                <a16:creationId xmlns:a16="http://schemas.microsoft.com/office/drawing/2014/main" xmlns="" id="{44737157-9FA1-4CD9-8848-B8B11573D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0575"/>
            <a:ext cx="86423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683BA291-191C-4CE6-8CDE-62F62E9480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5508625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認識排水管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7820C131-CA33-4D5F-A41D-DE16BA4279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2357438"/>
            <a:ext cx="3309938" cy="396716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座廁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便溺污水管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60" name="投影片編號版面配置區 3">
            <a:extLst>
              <a:ext uri="{FF2B5EF4-FFF2-40B4-BE49-F238E27FC236}">
                <a16:creationId xmlns:a16="http://schemas.microsoft.com/office/drawing/2014/main" xmlns="" id="{5C8CDF42-84F0-4A02-9D06-E4371630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ABE282-0043-4418-8C11-8C8D9DA1D13A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400"/>
          </a:p>
        </p:txBody>
      </p:sp>
      <p:pic>
        <p:nvPicPr>
          <p:cNvPr id="19461" name="圖片 2">
            <a:extLst>
              <a:ext uri="{FF2B5EF4-FFF2-40B4-BE49-F238E27FC236}">
                <a16:creationId xmlns:a16="http://schemas.microsoft.com/office/drawing/2014/main" xmlns="" id="{5E09B857-5CB7-4C65-A6D6-EAD5499F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2565400"/>
            <a:ext cx="45720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橢圓 1">
            <a:extLst>
              <a:ext uri="{FF2B5EF4-FFF2-40B4-BE49-F238E27FC236}">
                <a16:creationId xmlns:a16="http://schemas.microsoft.com/office/drawing/2014/main" xmlns="" id="{F1FA6BF4-8867-4794-95DC-867566080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6775" y="3860800"/>
            <a:ext cx="1509713" cy="1462088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57EC68F8-B0B4-4613-BCA5-B58433AF57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5508625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認識</a:t>
            </a:r>
            <a:r>
              <a:rPr lang="zh-HK" altLang="en-US" b="1" dirty="0">
                <a:solidFill>
                  <a:schemeClr val="accent1">
                    <a:lumMod val="75000"/>
                  </a:schemeClr>
                </a:solidFill>
              </a:rPr>
              <a:t>隔氣</a:t>
            </a:r>
            <a:endParaRPr lang="zh-TW" alt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33CFAB93-0206-441B-9B39-EC1707138F6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1844675"/>
            <a:ext cx="4573587" cy="1216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盥洗盆排水隔器選擇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xmlns="" id="{F972FCBE-8F30-4574-9663-EB1E68F5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04BBE1-6C46-4E28-AED5-B7ED8140E5A9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400"/>
          </a:p>
        </p:txBody>
      </p:sp>
      <p:pic>
        <p:nvPicPr>
          <p:cNvPr id="22533" name="圖片 2">
            <a:extLst>
              <a:ext uri="{FF2B5EF4-FFF2-40B4-BE49-F238E27FC236}">
                <a16:creationId xmlns:a16="http://schemas.microsoft.com/office/drawing/2014/main" xmlns="" id="{8966B2EE-B2D4-4B65-9222-3BC2B4169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14688"/>
            <a:ext cx="36607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圖片 2">
            <a:extLst>
              <a:ext uri="{FF2B5EF4-FFF2-40B4-BE49-F238E27FC236}">
                <a16:creationId xmlns:a16="http://schemas.microsoft.com/office/drawing/2014/main" xmlns="" id="{8B5FF144-8CD3-4148-A66C-5C746553F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4688"/>
            <a:ext cx="36607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E0766189-B4C4-42F9-B0AF-7F73C1D47D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5508625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認識隔器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26D48E99-7711-41DE-9E2F-7A8C60E4F60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1844675"/>
            <a:ext cx="4573587" cy="1216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zh-TW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盥洗盆排水隔器選擇</a:t>
            </a:r>
            <a:endParaRPr lang="en-US" altLang="zh-TW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xmlns="" id="{2ABB4017-E3E3-4967-86B5-C5EB2801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A0193E-5D86-4D87-A0C4-3FFBA9EAE4B3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400"/>
          </a:p>
        </p:txBody>
      </p:sp>
      <p:pic>
        <p:nvPicPr>
          <p:cNvPr id="23557" name="圖片 2">
            <a:extLst>
              <a:ext uri="{FF2B5EF4-FFF2-40B4-BE49-F238E27FC236}">
                <a16:creationId xmlns:a16="http://schemas.microsoft.com/office/drawing/2014/main" xmlns="" id="{96E666FD-3373-4C60-A9CB-BFD081648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214688"/>
            <a:ext cx="36607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圖片 2">
            <a:extLst>
              <a:ext uri="{FF2B5EF4-FFF2-40B4-BE49-F238E27FC236}">
                <a16:creationId xmlns:a16="http://schemas.microsoft.com/office/drawing/2014/main" xmlns="" id="{00F5057F-84D2-4CFF-B5CA-6523A014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214688"/>
            <a:ext cx="36607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22" y="3284984"/>
            <a:ext cx="4865230" cy="33843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192" y="192717"/>
            <a:ext cx="4186808" cy="1143000"/>
          </a:xfrm>
        </p:spPr>
        <p:txBody>
          <a:bodyPr/>
          <a:lstStyle/>
          <a:p>
            <a:r>
              <a:rPr lang="zh-TW" altLang="en-US" sz="2800" dirty="0"/>
              <a:t>第</a:t>
            </a:r>
            <a:r>
              <a:rPr lang="en-US" altLang="zh-TW" sz="2800" dirty="0"/>
              <a:t>III</a:t>
            </a:r>
            <a:r>
              <a:rPr lang="zh-TW" altLang="en-US" sz="2800" dirty="0"/>
              <a:t>部 水管裝置 </a:t>
            </a:r>
            <a:r>
              <a:rPr lang="en-US" altLang="zh-TW" sz="2800" dirty="0"/>
              <a:t>–</a:t>
            </a:r>
            <a:r>
              <a:rPr lang="zh-TW" altLang="en-US" sz="2800" dirty="0"/>
              <a:t>通氣管</a:t>
            </a:r>
            <a:endParaRPr lang="zh-HK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034680" cy="4525963"/>
          </a:xfrm>
        </p:spPr>
        <p:txBody>
          <a:bodyPr/>
          <a:lstStyle/>
          <a:p>
            <a:r>
              <a:rPr lang="zh-TW" altLang="en-US" dirty="0"/>
              <a:t>樽型隔氣彎管及反虹吸管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216" y="1600200"/>
            <a:ext cx="5550504" cy="3516796"/>
          </a:xfrm>
          <a:prstGeom prst="rect">
            <a:avLst/>
          </a:prstGeom>
        </p:spPr>
      </p:pic>
      <p:sp>
        <p:nvSpPr>
          <p:cNvPr id="7" name="投影片編號版面配置區 9">
            <a:extLst>
              <a:ext uri="{FF2B5EF4-FFF2-40B4-BE49-F238E27FC236}">
                <a16:creationId xmlns:a16="http://schemas.microsoft.com/office/drawing/2014/main" xmlns="" id="{9D19BAC9-EAD2-45A1-8E1D-DD8BD10E3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HK" altLang="en-US" dirty="0"/>
              <a:t>反虹吸管</a:t>
            </a:r>
            <a:r>
              <a:rPr lang="en-US" altLang="zh-HK" dirty="0"/>
              <a:t>(2)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相距隔氣彎管去水口不多於</a:t>
            </a:r>
            <a:r>
              <a:rPr lang="en-US" altLang="zh-TW" dirty="0"/>
              <a:t>300</a:t>
            </a:r>
            <a:r>
              <a:rPr lang="zh-TW" altLang="en-US" dirty="0"/>
              <a:t>毫米</a:t>
            </a:r>
          </a:p>
          <a:p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636912"/>
            <a:ext cx="7488832" cy="3267075"/>
          </a:xfrm>
          <a:prstGeom prst="rect">
            <a:avLst/>
          </a:prstGeom>
        </p:spPr>
      </p:pic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2A0A4E62-6431-4145-8049-8B51DB5F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–</a:t>
            </a:r>
            <a:r>
              <a:rPr lang="zh-HK" altLang="en-US" dirty="0"/>
              <a:t>反虹吸管</a:t>
            </a:r>
            <a:r>
              <a:rPr lang="en-US" altLang="zh-HK" dirty="0"/>
              <a:t>(3)</a:t>
            </a:r>
            <a:endParaRPr lang="zh-HK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11560" y="1844824"/>
          <a:ext cx="7056784" cy="29832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3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32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955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+mj-ea"/>
                          <a:ea typeface="+mj-ea"/>
                        </a:rPr>
                        <a:t>每條反虹吸管的內徑須符合下列規定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400" b="1" u="none" strike="noStrike" dirty="0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HK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+mj-ea"/>
                          <a:ea typeface="+mj-ea"/>
                        </a:rPr>
                        <a:t>反虹吸管內徑 </a:t>
                      </a:r>
                      <a:r>
                        <a:rPr lang="en-US" altLang="zh-TW" sz="2400" b="1" u="none" strike="noStrike" dirty="0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1" u="none" strike="noStrike" dirty="0">
                          <a:effectLst/>
                          <a:latin typeface="+mj-ea"/>
                          <a:ea typeface="+mj-ea"/>
                        </a:rPr>
                        <a:t>毫米</a:t>
                      </a:r>
                      <a:r>
                        <a:rPr lang="en-US" altLang="zh-TW" sz="2400" b="1" u="none" strike="noStrike" dirty="0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zh-TW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>
                          <a:effectLst/>
                          <a:latin typeface="+mj-ea"/>
                          <a:ea typeface="+mj-ea"/>
                        </a:rPr>
                        <a:t>便溺污水管或廢水管直徑 </a:t>
                      </a:r>
                      <a:r>
                        <a:rPr lang="en-US" altLang="zh-TW" sz="2400" b="1" u="none" strike="noStrike"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altLang="en-US" sz="2400" b="1" u="none" strike="noStrike">
                          <a:effectLst/>
                          <a:latin typeface="+mj-ea"/>
                          <a:ea typeface="+mj-ea"/>
                        </a:rPr>
                        <a:t>毫米</a:t>
                      </a:r>
                      <a:r>
                        <a:rPr lang="en-US" altLang="zh-TW" sz="2400" b="1" u="none" strike="noStrike"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en-US" altLang="zh-TW" sz="24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400" b="1" u="none" strike="noStrike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HK" altLang="en-US" sz="24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400" b="1" u="none" strike="noStrike" dirty="0">
                          <a:effectLst/>
                          <a:latin typeface="+mj-ea"/>
                          <a:ea typeface="+mj-ea"/>
                        </a:rPr>
                        <a:t>不少於 </a:t>
                      </a:r>
                      <a:r>
                        <a:rPr lang="en-US" altLang="zh-HK" sz="2400" b="1" u="none" strike="noStrike" dirty="0">
                          <a:effectLst/>
                          <a:latin typeface="+mj-ea"/>
                          <a:ea typeface="+mj-ea"/>
                        </a:rPr>
                        <a:t>50</a:t>
                      </a:r>
                      <a:endParaRPr lang="en-US" altLang="zh-HK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HK" sz="2400" b="1" u="none" strike="noStrike">
                          <a:effectLst/>
                          <a:latin typeface="+mj-ea"/>
                          <a:ea typeface="+mj-ea"/>
                        </a:rPr>
                        <a:t>80 </a:t>
                      </a:r>
                      <a:r>
                        <a:rPr lang="zh-HK" altLang="en-US" sz="2400" b="1" u="none" strike="noStrike">
                          <a:effectLst/>
                          <a:latin typeface="+mj-ea"/>
                          <a:ea typeface="+mj-ea"/>
                        </a:rPr>
                        <a:t>或以上</a:t>
                      </a:r>
                      <a:endParaRPr lang="zh-HK" altLang="en-US" sz="24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400" b="1" u="none" strike="noStrike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HK" altLang="en-US" sz="24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b="1" u="none" strike="noStrike" dirty="0">
                          <a:effectLst/>
                          <a:latin typeface="+mj-ea"/>
                          <a:ea typeface="+mj-ea"/>
                        </a:rPr>
                        <a:t>溺污水管或廢水管的內徑的三分之二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HK" altLang="en-US" sz="2400" b="1" u="none" strike="noStrike" dirty="0">
                          <a:effectLst/>
                          <a:latin typeface="+mj-ea"/>
                          <a:ea typeface="+mj-ea"/>
                        </a:rPr>
                        <a:t>少於 </a:t>
                      </a:r>
                      <a:r>
                        <a:rPr lang="en-US" altLang="zh-HK" sz="2400" b="1" u="none" strike="noStrike" dirty="0">
                          <a:effectLst/>
                          <a:latin typeface="+mj-ea"/>
                          <a:ea typeface="+mj-ea"/>
                        </a:rPr>
                        <a:t>80</a:t>
                      </a:r>
                      <a:endParaRPr lang="en-US" altLang="zh-HK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zh-HK" altLang="en-US" sz="2400" b="1" u="none" strike="noStrike">
                          <a:effectLst/>
                          <a:latin typeface="+mj-ea"/>
                          <a:ea typeface="+mj-ea"/>
                        </a:rPr>
                        <a:t>　</a:t>
                      </a:r>
                      <a:endParaRPr lang="zh-HK" altLang="en-US" sz="24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HK" sz="2400" b="1" u="none" strike="noStrike" dirty="0">
                          <a:effectLst/>
                          <a:latin typeface="+mj-ea"/>
                          <a:ea typeface="+mj-ea"/>
                        </a:rPr>
                        <a:t>32</a:t>
                      </a:r>
                      <a:endParaRPr lang="en-US" altLang="zh-HK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955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altLang="zh-TW" sz="2400" b="1" u="none" strike="noStrike">
                          <a:effectLst/>
                          <a:latin typeface="+mj-ea"/>
                          <a:ea typeface="+mj-ea"/>
                        </a:rPr>
                        <a:t>PS </a:t>
                      </a:r>
                      <a:r>
                        <a:rPr lang="zh-TW" altLang="en-US" sz="2400" b="1" u="none" strike="noStrike">
                          <a:effectLst/>
                          <a:latin typeface="+mj-ea"/>
                          <a:ea typeface="+mj-ea"/>
                        </a:rPr>
                        <a:t>兩者以較大者為準。</a:t>
                      </a:r>
                      <a:endParaRPr lang="zh-TW" altLang="en-US" sz="2400" b="1" i="0" u="none" strike="noStrike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zh-HK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C462A7A1-4370-42D5-973A-409DC9B4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8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</a:rPr>
              <a:t>內容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27105" y="2404879"/>
            <a:ext cx="83534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32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淺談排水管的相關法規和部門</a:t>
            </a:r>
            <a:endParaRPr lang="en-US" altLang="zh-TW" sz="3200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32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小型工程分類講解 </a:t>
            </a:r>
            <a:r>
              <a:rPr lang="en-US" altLang="zh-TW" sz="32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D</a:t>
            </a:r>
            <a:r>
              <a:rPr lang="zh-TW" altLang="en-US" sz="32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 </a:t>
            </a:r>
            <a:r>
              <a:rPr lang="en-US" altLang="zh-TW" sz="32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– </a:t>
            </a:r>
            <a:r>
              <a:rPr lang="zh-TW" altLang="en-US" sz="32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排水工程</a:t>
            </a:r>
            <a:endParaRPr lang="en-US" altLang="zh-TW" sz="3200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認識法例第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123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HK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規例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III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部水管裝置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32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家居清潔浴室小常識</a:t>
            </a:r>
            <a:endParaRPr lang="en-US" altLang="zh-TW" sz="3200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76412-7EFD-4FA4-9042-F8566CFA4776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38913"/>
            <a:ext cx="5076428" cy="51190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-</a:t>
            </a:r>
            <a:r>
              <a:rPr lang="zh-HK" altLang="en-US" dirty="0"/>
              <a:t>沖廁水箱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77013"/>
            <a:ext cx="4474840" cy="4349080"/>
          </a:xfrm>
        </p:spPr>
        <p:txBody>
          <a:bodyPr/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VLIS Font"/>
              </a:rPr>
              <a:t>水廁設備或污水盆的沖廁水箱，須能夠在該等設備每次使用時，沖出不多於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VLIS Font"/>
              </a:rPr>
              <a:t>15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VLIS Font"/>
              </a:rPr>
              <a:t>升水的水流。</a:t>
            </a:r>
            <a:endParaRPr lang="en-US" altLang="zh-TW" b="0" i="0" dirty="0">
              <a:solidFill>
                <a:srgbClr val="000000"/>
              </a:solidFill>
              <a:effectLst/>
              <a:latin typeface="VLIS Font"/>
            </a:endParaRPr>
          </a:p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VLIS Font"/>
              </a:rPr>
              <a:t>按機械原理操作或藉感應器操作的沖廁水箱，須裝有一個浮球閥，該閥的裝設方式，須能於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VLIS Font"/>
              </a:rPr>
              <a:t>2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VLIS Font"/>
              </a:rPr>
              <a:t>分鐘內，重新注滿該水箱。</a:t>
            </a:r>
            <a:endParaRPr lang="zh-HK" altLang="en-US" dirty="0"/>
          </a:p>
        </p:txBody>
      </p:sp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14436D58-11FD-4AB6-BE5C-9CCCEF0E2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anchor="ctr"/>
          <a:lstStyle/>
          <a:p>
            <a:r>
              <a:rPr lang="zh-TW" altLang="en-US" sz="3600" dirty="0"/>
              <a:t>水務署</a:t>
            </a:r>
            <a:r>
              <a:rPr lang="en-US" altLang="zh-TW" sz="3600" dirty="0"/>
              <a:t>-</a:t>
            </a:r>
            <a:r>
              <a:rPr lang="zh-TW" altLang="en-US" sz="3600" b="0" i="0" dirty="0">
                <a:solidFill>
                  <a:srgbClr val="147E94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自願參與用水效益標籤計劃 </a:t>
            </a:r>
            <a:r>
              <a:rPr lang="en-US" altLang="zh-TW" sz="3600" b="0" i="0" dirty="0">
                <a:solidFill>
                  <a:srgbClr val="147E94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3600" b="0" i="0" dirty="0">
                <a:solidFill>
                  <a:srgbClr val="147E94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水廁</a:t>
            </a:r>
            <a:endParaRPr lang="zh-HK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77013"/>
            <a:ext cx="4474840" cy="4349080"/>
          </a:xfrm>
        </p:spPr>
        <p:txBody>
          <a:bodyPr/>
          <a:lstStyle/>
          <a:p>
            <a:r>
              <a:rPr lang="en-US" altLang="zh-TW" b="0" i="0" dirty="0">
                <a:solidFill>
                  <a:srgbClr val="000000"/>
                </a:solidFill>
                <a:effectLst/>
                <a:latin typeface="VLIS Font"/>
                <a:hlinkClick r:id="rId3"/>
              </a:rPr>
              <a:t>https://www.wsd.gov.hk/tc/plumbing-engineering/water-efficiency-labelling-scheme/wels-on-water-closets/voluntary-water-efficiency-labelling-scheme-on-clo/index.html</a:t>
            </a:r>
            <a:endParaRPr lang="en-US" altLang="zh-TW" b="0" i="0" dirty="0">
              <a:solidFill>
                <a:srgbClr val="000000"/>
              </a:solidFill>
              <a:effectLst/>
              <a:latin typeface="VLIS Font"/>
            </a:endParaRPr>
          </a:p>
          <a:p>
            <a:endParaRPr lang="en-US" altLang="zh-TW" b="0" i="0" dirty="0">
              <a:solidFill>
                <a:srgbClr val="000000"/>
              </a:solidFill>
              <a:effectLst/>
              <a:latin typeface="VLIS Font"/>
            </a:endParaRPr>
          </a:p>
          <a:p>
            <a:r>
              <a:rPr lang="zh-TW" altLang="en-US" dirty="0"/>
              <a:t>最慳水</a:t>
            </a:r>
            <a:r>
              <a:rPr lang="en-US" altLang="zh-TW" dirty="0"/>
              <a:t>(</a:t>
            </a:r>
            <a:r>
              <a:rPr lang="zh-HK" alt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全沖水量</a:t>
            </a:r>
            <a:r>
              <a:rPr lang="en-US" altLang="zh-HK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zh-HK" b="0" i="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zh-HK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altLang="zh-HK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≤ 4.8L)</a:t>
            </a:r>
          </a:p>
          <a:p>
            <a:r>
              <a:rPr lang="zh-TW" altLang="en-US" dirty="0"/>
              <a:t>最多水</a:t>
            </a:r>
            <a:r>
              <a:rPr lang="en-US" altLang="zh-TW" dirty="0"/>
              <a:t>(</a:t>
            </a:r>
            <a:r>
              <a:rPr lang="zh-HK" altLang="en-US" b="1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全沖水量</a:t>
            </a:r>
            <a:r>
              <a:rPr lang="en-US" altLang="zh-HK" b="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zh-HK" b="0" i="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</a:t>
            </a:r>
            <a:r>
              <a:rPr lang="en-US" altLang="zh-HK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altLang="zh-HK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≤ 15L)</a:t>
            </a:r>
            <a:endParaRPr lang="zh-HK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zh-HK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D5BB0145-9E46-4E40-87C5-754AF3260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00200"/>
            <a:ext cx="2070100" cy="4965700"/>
          </a:xfrm>
          <a:prstGeom prst="rect">
            <a:avLst/>
          </a:prstGeom>
        </p:spPr>
      </p:pic>
      <p:sp>
        <p:nvSpPr>
          <p:cNvPr id="7" name="投影片編號版面配置區 9">
            <a:extLst>
              <a:ext uri="{FF2B5EF4-FFF2-40B4-BE49-F238E27FC236}">
                <a16:creationId xmlns:a16="http://schemas.microsoft.com/office/drawing/2014/main" xmlns="" id="{F401B296-0F1E-4DE7-BEFF-C7B1BBE4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07807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90" y="3427466"/>
            <a:ext cx="4662676" cy="309787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37809"/>
            <a:ext cx="8229600" cy="1143000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-</a:t>
            </a:r>
            <a:r>
              <a:rPr lang="zh-HK" altLang="en-US" dirty="0"/>
              <a:t>沖廁水箱</a:t>
            </a:r>
            <a:r>
              <a:rPr lang="en-US" altLang="zh-HK" dirty="0"/>
              <a:t>(1)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水箱內的結構</a:t>
            </a:r>
            <a:r>
              <a:rPr lang="en-US" altLang="zh-TW" dirty="0"/>
              <a:t>︰</a:t>
            </a:r>
            <a:r>
              <a:rPr lang="zh-TW" altLang="en-US" dirty="0"/>
              <a:t>入水組件 </a:t>
            </a:r>
            <a:r>
              <a:rPr lang="en-US" altLang="zh-TW" dirty="0"/>
              <a:t>+ </a:t>
            </a:r>
            <a:r>
              <a:rPr lang="zh-TW" altLang="en-US" dirty="0"/>
              <a:t>排水組件</a:t>
            </a:r>
            <a:r>
              <a:rPr lang="en-US" altLang="zh-TW" dirty="0"/>
              <a:t>(</a:t>
            </a:r>
            <a:r>
              <a:rPr lang="zh-TW" altLang="en-US" dirty="0"/>
              <a:t>虹吸式</a:t>
            </a:r>
            <a:r>
              <a:rPr lang="en-US" altLang="zh-TW" dirty="0"/>
              <a:t>)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7466"/>
            <a:ext cx="4572000" cy="3411855"/>
          </a:xfrm>
          <a:prstGeom prst="rect">
            <a:avLst/>
          </a:prstGeom>
        </p:spPr>
      </p:pic>
      <p:sp>
        <p:nvSpPr>
          <p:cNvPr id="6" name="投影片編號版面配置區 9">
            <a:extLst>
              <a:ext uri="{FF2B5EF4-FFF2-40B4-BE49-F238E27FC236}">
                <a16:creationId xmlns:a16="http://schemas.microsoft.com/office/drawing/2014/main" xmlns="" id="{5A86B9D2-CBFA-40AA-86BB-2C84E0B93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CD9F0FD4-142B-4A0A-A761-E7A14FB0CC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4213225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認識廁所水箱</a:t>
            </a:r>
          </a:p>
        </p:txBody>
      </p:sp>
      <p:sp>
        <p:nvSpPr>
          <p:cNvPr id="28675" name="投影片編號版面配置區 3">
            <a:extLst>
              <a:ext uri="{FF2B5EF4-FFF2-40B4-BE49-F238E27FC236}">
                <a16:creationId xmlns:a16="http://schemas.microsoft.com/office/drawing/2014/main" xmlns="" id="{89135042-D2B9-4A12-B1AB-150F5479A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2469A7-7E7B-48E1-95CC-10FE38397E12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400"/>
          </a:p>
        </p:txBody>
      </p:sp>
      <p:pic>
        <p:nvPicPr>
          <p:cNvPr id="28676" name="圖片 2">
            <a:extLst>
              <a:ext uri="{FF2B5EF4-FFF2-40B4-BE49-F238E27FC236}">
                <a16:creationId xmlns:a16="http://schemas.microsoft.com/office/drawing/2014/main" xmlns="" id="{F226D01C-96BA-4A5B-BA44-E13F79CE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2117725"/>
            <a:ext cx="45624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橢圓 1">
            <a:extLst>
              <a:ext uri="{FF2B5EF4-FFF2-40B4-BE49-F238E27FC236}">
                <a16:creationId xmlns:a16="http://schemas.microsoft.com/office/drawing/2014/main" xmlns="" id="{A6013D25-0FEE-42CC-BB9F-B757E05B5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260725"/>
            <a:ext cx="873125" cy="742950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pic>
        <p:nvPicPr>
          <p:cNvPr id="28678" name="圖片 3">
            <a:extLst>
              <a:ext uri="{FF2B5EF4-FFF2-40B4-BE49-F238E27FC236}">
                <a16:creationId xmlns:a16="http://schemas.microsoft.com/office/drawing/2014/main" xmlns="" id="{E7A3F8F7-9624-4C04-AF11-799D39D0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050" y="2117725"/>
            <a:ext cx="41275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xmlns="" id="{0A45F25A-3ED1-43FF-84C1-1F3312428C5B}"/>
              </a:ext>
            </a:extLst>
          </p:cNvPr>
          <p:cNvCxnSpPr/>
          <p:nvPr/>
        </p:nvCxnSpPr>
        <p:spPr>
          <a:xfrm flipH="1">
            <a:off x="7020272" y="1760538"/>
            <a:ext cx="792088" cy="1380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xmlns="" id="{D9C02A39-D502-4D4C-9CAA-EE1B952387B2}"/>
              </a:ext>
            </a:extLst>
          </p:cNvPr>
          <p:cNvSpPr txBox="1">
            <a:spLocks/>
          </p:cNvSpPr>
          <p:nvPr/>
        </p:nvSpPr>
        <p:spPr>
          <a:xfrm>
            <a:off x="7164288" y="1101181"/>
            <a:ext cx="1522512" cy="517524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kumimoji="0" lang="zh-TW" altLang="en-US" dirty="0"/>
              <a:t>可拆除</a:t>
            </a:r>
            <a:endParaRPr kumimoji="0" lang="zh-HK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E311BA06-346F-4303-B359-6DF89B9FA0D2}"/>
              </a:ext>
            </a:extLst>
          </p:cNvPr>
          <p:cNvSpPr/>
          <p:nvPr/>
        </p:nvSpPr>
        <p:spPr>
          <a:xfrm>
            <a:off x="6688038" y="1032744"/>
            <a:ext cx="2016224" cy="7277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25289"/>
            <a:ext cx="5012992" cy="501299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3635896" cy="250476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53752"/>
            <a:ext cx="8229600" cy="1143000"/>
          </a:xfrm>
        </p:spPr>
        <p:txBody>
          <a:bodyPr/>
          <a:lstStyle/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-</a:t>
            </a:r>
            <a:r>
              <a:rPr lang="zh-HK" altLang="en-US" dirty="0"/>
              <a:t>沖廁水箱</a:t>
            </a:r>
            <a:r>
              <a:rPr lang="en-US" altLang="zh-HK" dirty="0"/>
              <a:t>(2)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HK" altLang="en-US" dirty="0"/>
              <a:t>入水組件 </a:t>
            </a:r>
            <a:r>
              <a:rPr lang="en-US" altLang="zh-HK" dirty="0"/>
              <a:t>- </a:t>
            </a:r>
            <a:r>
              <a:rPr lang="zh-HK" altLang="en-US" dirty="0"/>
              <a:t>波曲掣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90204"/>
            <a:ext cx="3796735" cy="26197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03" y="1836021"/>
            <a:ext cx="2495764" cy="249576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96" y="4075634"/>
            <a:ext cx="984839" cy="2204864"/>
          </a:xfrm>
          <a:prstGeom prst="rect">
            <a:avLst/>
          </a:prstGeom>
        </p:spPr>
      </p:pic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xmlns="" id="{07E8B48B-E8CC-4964-BCBB-C18951FD225F}"/>
              </a:ext>
            </a:extLst>
          </p:cNvPr>
          <p:cNvSpPr txBox="1">
            <a:spLocks/>
          </p:cNvSpPr>
          <p:nvPr/>
        </p:nvSpPr>
        <p:spPr>
          <a:xfrm>
            <a:off x="2136593" y="5621141"/>
            <a:ext cx="1522512" cy="517524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kumimoji="0" lang="zh-TW" altLang="en-US" dirty="0"/>
              <a:t>可拆除</a:t>
            </a:r>
            <a:endParaRPr kumimoji="0" lang="zh-HK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18BA506C-E06C-4184-B982-195011BCF163}"/>
              </a:ext>
            </a:extLst>
          </p:cNvPr>
          <p:cNvSpPr/>
          <p:nvPr/>
        </p:nvSpPr>
        <p:spPr>
          <a:xfrm>
            <a:off x="1660343" y="5552704"/>
            <a:ext cx="2016224" cy="7277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xmlns="" id="{7B962647-DABD-4353-B1D0-FA99F68E198E}"/>
              </a:ext>
            </a:extLst>
          </p:cNvPr>
          <p:cNvCxnSpPr>
            <a:cxnSpLocks/>
          </p:cNvCxnSpPr>
          <p:nvPr/>
        </p:nvCxnSpPr>
        <p:spPr>
          <a:xfrm flipV="1">
            <a:off x="3284800" y="4931692"/>
            <a:ext cx="1139392" cy="585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xmlns="" id="{A3039555-809A-4EEC-852A-7313227D873D}"/>
              </a:ext>
            </a:extLst>
          </p:cNvPr>
          <p:cNvCxnSpPr>
            <a:cxnSpLocks/>
          </p:cNvCxnSpPr>
          <p:nvPr/>
        </p:nvCxnSpPr>
        <p:spPr>
          <a:xfrm flipH="1" flipV="1">
            <a:off x="611560" y="5722715"/>
            <a:ext cx="1006169" cy="415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投影片編號版面配置區 9">
            <a:extLst>
              <a:ext uri="{FF2B5EF4-FFF2-40B4-BE49-F238E27FC236}">
                <a16:creationId xmlns:a16="http://schemas.microsoft.com/office/drawing/2014/main" xmlns="" id="{53010E8C-CE3E-4379-80EE-076B212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7B8E0CD5-B724-44E3-9F4A-EF567BB7CF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4213225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認識廁所水箱</a:t>
            </a:r>
          </a:p>
        </p:txBody>
      </p:sp>
      <p:sp>
        <p:nvSpPr>
          <p:cNvPr id="29699" name="投影片編號版面配置區 3">
            <a:extLst>
              <a:ext uri="{FF2B5EF4-FFF2-40B4-BE49-F238E27FC236}">
                <a16:creationId xmlns:a16="http://schemas.microsoft.com/office/drawing/2014/main" xmlns="" id="{5AA3F6AA-1107-4E6E-9ADB-67549D57C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76E985-BD87-476D-860F-D4BA263EC4A7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400"/>
          </a:p>
        </p:txBody>
      </p:sp>
      <p:pic>
        <p:nvPicPr>
          <p:cNvPr id="29700" name="圖片 2">
            <a:extLst>
              <a:ext uri="{FF2B5EF4-FFF2-40B4-BE49-F238E27FC236}">
                <a16:creationId xmlns:a16="http://schemas.microsoft.com/office/drawing/2014/main" xmlns="" id="{8F125763-371E-47F9-9414-155954860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565400"/>
            <a:ext cx="45624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橢圓 1">
            <a:extLst>
              <a:ext uri="{FF2B5EF4-FFF2-40B4-BE49-F238E27FC236}">
                <a16:creationId xmlns:a16="http://schemas.microsoft.com/office/drawing/2014/main" xmlns="" id="{2F6A090D-3F41-4B9C-BA38-837E51A2E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260725"/>
            <a:ext cx="873125" cy="742950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HK" altLang="en-US"/>
          </a:p>
        </p:txBody>
      </p:sp>
      <p:pic>
        <p:nvPicPr>
          <p:cNvPr id="29702" name="圖片 3">
            <a:extLst>
              <a:ext uri="{FF2B5EF4-FFF2-40B4-BE49-F238E27FC236}">
                <a16:creationId xmlns:a16="http://schemas.microsoft.com/office/drawing/2014/main" xmlns="" id="{851F67DF-6046-4572-85C1-1041E8F2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968376"/>
            <a:ext cx="412750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xmlns="" id="{70370FB2-1EE4-4458-8422-89CE0712467C}"/>
              </a:ext>
            </a:extLst>
          </p:cNvPr>
          <p:cNvSpPr txBox="1">
            <a:spLocks/>
          </p:cNvSpPr>
          <p:nvPr/>
        </p:nvSpPr>
        <p:spPr>
          <a:xfrm>
            <a:off x="6411962" y="5513661"/>
            <a:ext cx="1522512" cy="517524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kumimoji="0" lang="zh-TW" altLang="en-US" dirty="0"/>
              <a:t>可拆除</a:t>
            </a:r>
            <a:endParaRPr kumimoji="0" lang="zh-HK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4769C01-470D-4332-88B4-5A55DE18E41A}"/>
              </a:ext>
            </a:extLst>
          </p:cNvPr>
          <p:cNvSpPr/>
          <p:nvPr/>
        </p:nvSpPr>
        <p:spPr>
          <a:xfrm>
            <a:off x="5935712" y="5445224"/>
            <a:ext cx="2016224" cy="72779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xmlns="" id="{345C7061-EFA8-496F-8B92-2F5FB6C5C19C}"/>
              </a:ext>
            </a:extLst>
          </p:cNvPr>
          <p:cNvCxnSpPr>
            <a:cxnSpLocks/>
          </p:cNvCxnSpPr>
          <p:nvPr/>
        </p:nvCxnSpPr>
        <p:spPr>
          <a:xfrm flipV="1">
            <a:off x="6084168" y="3602769"/>
            <a:ext cx="859656" cy="18424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79166"/>
            <a:ext cx="7416824" cy="598051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63834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200" dirty="0"/>
              <a:t>第</a:t>
            </a:r>
            <a:r>
              <a:rPr lang="en-US" altLang="zh-TW" sz="3200" dirty="0"/>
              <a:t>III</a:t>
            </a:r>
            <a:r>
              <a:rPr lang="zh-TW" altLang="en-US" sz="3200" dirty="0"/>
              <a:t>部 水管裝置 </a:t>
            </a:r>
            <a:r>
              <a:rPr lang="en-US" altLang="zh-TW" sz="3200" dirty="0"/>
              <a:t>-</a:t>
            </a:r>
            <a:r>
              <a:rPr lang="zh-HK" altLang="en-US" sz="3200" dirty="0"/>
              <a:t>沖廁水箱</a:t>
            </a:r>
            <a:r>
              <a:rPr lang="en-US" altLang="zh-HK" sz="3200" dirty="0"/>
              <a:t>(3)</a:t>
            </a:r>
            <a:r>
              <a:rPr lang="zh-HK" altLang="en-US" sz="3200" dirty="0"/>
              <a:t>入水組件</a:t>
            </a:r>
          </a:p>
        </p:txBody>
      </p:sp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8659FA95-3F43-4EB2-A8ED-4E0B1B25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36</a:t>
            </a:fld>
            <a:endParaRPr lang="zh-TW" alt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8" y="764704"/>
            <a:ext cx="8762740" cy="6093296"/>
          </a:xfrm>
          <a:prstGeom prst="rect">
            <a:avLst/>
          </a:prstGeom>
        </p:spPr>
      </p:pic>
      <p:sp>
        <p:nvSpPr>
          <p:cNvPr id="4" name="標題 1"/>
          <p:cNvSpPr txBox="1"/>
          <p:nvPr/>
        </p:nvSpPr>
        <p:spPr>
          <a:xfrm>
            <a:off x="468318" y="1882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dirty="0"/>
              <a:t>第</a:t>
            </a:r>
            <a:r>
              <a:rPr lang="en-US" altLang="zh-TW" sz="3200" dirty="0"/>
              <a:t>III</a:t>
            </a:r>
            <a:r>
              <a:rPr lang="zh-TW" altLang="en-US" sz="3200" dirty="0"/>
              <a:t>部 水管裝置 </a:t>
            </a:r>
            <a:r>
              <a:rPr lang="en-US" altLang="zh-TW" sz="3200" dirty="0"/>
              <a:t>-</a:t>
            </a:r>
            <a:r>
              <a:rPr lang="zh-HK" altLang="en-US" sz="3200" dirty="0"/>
              <a:t>沖廁水箱</a:t>
            </a:r>
            <a:r>
              <a:rPr lang="en-US" altLang="zh-HK" sz="3200" dirty="0"/>
              <a:t>(4)</a:t>
            </a:r>
            <a:r>
              <a:rPr lang="zh-HK" altLang="en-US" sz="3200" dirty="0"/>
              <a:t>入水組件</a:t>
            </a:r>
          </a:p>
        </p:txBody>
      </p:sp>
      <p:sp>
        <p:nvSpPr>
          <p:cNvPr id="5" name="投影片編號版面配置區 9">
            <a:extLst>
              <a:ext uri="{FF2B5EF4-FFF2-40B4-BE49-F238E27FC236}">
                <a16:creationId xmlns:a16="http://schemas.microsoft.com/office/drawing/2014/main" xmlns="" id="{C91D2ADC-E512-4EB8-803F-A697B0140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" y="4293096"/>
            <a:ext cx="2955432" cy="21357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12" y="4326382"/>
            <a:ext cx="2915553" cy="225977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666" y="4349638"/>
            <a:ext cx="2897830" cy="22243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28800"/>
            <a:ext cx="5862785" cy="187220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zh-HK" altLang="en-US" dirty="0"/>
              <a:t>排水組件 </a:t>
            </a:r>
            <a:r>
              <a:rPr lang="en-US" altLang="zh-HK" dirty="0"/>
              <a:t>-</a:t>
            </a:r>
            <a:r>
              <a:rPr lang="zh-HK" altLang="en-US" dirty="0"/>
              <a:t>重配件武</a:t>
            </a:r>
            <a:r>
              <a:rPr lang="en-US" altLang="zh-HK" dirty="0"/>
              <a:t>(</a:t>
            </a:r>
            <a:r>
              <a:rPr lang="zh-HK" altLang="en-US" dirty="0"/>
              <a:t>虹吸式</a:t>
            </a:r>
            <a:r>
              <a:rPr lang="en-US" altLang="zh-HK" dirty="0"/>
              <a:t>)</a:t>
            </a:r>
            <a:r>
              <a:rPr lang="zh-HK" altLang="en-US" dirty="0"/>
              <a:t>缸心</a:t>
            </a:r>
          </a:p>
        </p:txBody>
      </p:sp>
      <p:sp>
        <p:nvSpPr>
          <p:cNvPr id="8" name="標題 1"/>
          <p:cNvSpPr txBox="1"/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-</a:t>
            </a:r>
            <a:r>
              <a:rPr lang="zh-HK" altLang="en-US" dirty="0"/>
              <a:t>沖廁水箱</a:t>
            </a:r>
            <a:r>
              <a:rPr lang="en-US" altLang="zh-HK" dirty="0"/>
              <a:t>(5)</a:t>
            </a:r>
            <a:endParaRPr lang="zh-HK" altLang="en-US" dirty="0"/>
          </a:p>
        </p:txBody>
      </p:sp>
      <p:sp>
        <p:nvSpPr>
          <p:cNvPr id="9" name="投影片編號版面配置區 9">
            <a:extLst>
              <a:ext uri="{FF2B5EF4-FFF2-40B4-BE49-F238E27FC236}">
                <a16:creationId xmlns:a16="http://schemas.microsoft.com/office/drawing/2014/main" xmlns="" id="{99E6C714-3C04-4A69-8E78-207EA721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24744"/>
            <a:ext cx="3611882" cy="2048644"/>
          </a:xfrm>
          <a:prstGeom prst="rect">
            <a:avLst/>
          </a:prstGeom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r>
              <a:rPr lang="zh-HK" altLang="en-US" dirty="0"/>
              <a:t>排水組件 </a:t>
            </a:r>
            <a:r>
              <a:rPr lang="en-US" altLang="zh-HK" dirty="0"/>
              <a:t>-</a:t>
            </a:r>
            <a:r>
              <a:rPr lang="zh-TW" altLang="en-US" dirty="0"/>
              <a:t>輕配件式缸心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751" y="2852936"/>
            <a:ext cx="2025650" cy="3486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2" y="2852936"/>
            <a:ext cx="4632176" cy="3474132"/>
          </a:xfrm>
          <a:prstGeom prst="rect">
            <a:avLst/>
          </a:prstGeom>
        </p:spPr>
      </p:pic>
      <p:sp>
        <p:nvSpPr>
          <p:cNvPr id="9" name="標題 1"/>
          <p:cNvSpPr txBox="1"/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-</a:t>
            </a:r>
            <a:r>
              <a:rPr lang="zh-HK" altLang="en-US" dirty="0"/>
              <a:t>沖廁水箱</a:t>
            </a:r>
            <a:r>
              <a:rPr lang="en-US" altLang="zh-HK" dirty="0"/>
              <a:t>(6)</a:t>
            </a:r>
            <a:endParaRPr lang="zh-HK" altLang="en-US" dirty="0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xmlns="" id="{FB18FB6A-5936-47AD-964D-A3AC589E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8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</a:rPr>
              <a:t>渠務署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7" y="1988840"/>
            <a:ext cx="835342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第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463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章 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《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污水處理服務條例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》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zh-CN" altLang="en-US" sz="3600" b="0" i="0" dirty="0">
                <a:solidFill>
                  <a:srgbClr val="212529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污水和雨水处理排放</a:t>
            </a:r>
            <a:endParaRPr lang="en-US" altLang="zh-CN" sz="3600" b="0" i="0" dirty="0">
              <a:solidFill>
                <a:srgbClr val="212529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CN" sz="2400" b="0" i="0" dirty="0">
                <a:solidFill>
                  <a:schemeClr val="accent2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https://www.dsd.gov.hk/TC/Sewage_Services_Charging_Scheme/Sewage_Services_Charges/index.html#1SC</a:t>
            </a:r>
            <a:endParaRPr lang="en-US" altLang="zh-CN" sz="2400" b="0" i="0" dirty="0">
              <a:solidFill>
                <a:schemeClr val="accent2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TW" sz="36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物業私人地界外的排水管</a:t>
            </a:r>
            <a:r>
              <a:rPr lang="en-US" altLang="zh-TW" sz="36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0" indent="0" eaLnBrk="1" hangingPunct="1">
              <a:spcBef>
                <a:spcPct val="50000"/>
              </a:spcBef>
            </a:pPr>
            <a:endParaRPr lang="en-US" altLang="zh-TW" sz="3600" b="1" i="0" dirty="0">
              <a:solidFill>
                <a:srgbClr val="006EC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ct val="50000"/>
              </a:spcBef>
            </a:pPr>
            <a:endParaRPr lang="en-US" altLang="zh-TW" sz="2400" b="1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76412-7EFD-4FA4-9042-F8566CFA4776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1124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55151" y="3555553"/>
            <a:ext cx="4328741" cy="2059414"/>
          </a:xfrm>
          <a:prstGeom prst="rect">
            <a:avLst/>
          </a:prstGeom>
        </p:spPr>
      </p:pic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/>
          <a:lstStyle/>
          <a:p>
            <a:r>
              <a:rPr lang="zh-HK" altLang="en-US" dirty="0"/>
              <a:t>排水組件 </a:t>
            </a:r>
            <a:r>
              <a:rPr lang="en-US" altLang="zh-HK" dirty="0"/>
              <a:t>–</a:t>
            </a:r>
            <a:r>
              <a:rPr lang="zh-TW" altLang="en-US" dirty="0"/>
              <a:t> 按掣式缸心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5144"/>
            <a:ext cx="11620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18682"/>
            <a:ext cx="16478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89293"/>
            <a:ext cx="2105025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 txBox="1"/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-</a:t>
            </a:r>
            <a:r>
              <a:rPr lang="zh-HK" altLang="en-US" dirty="0"/>
              <a:t>沖廁水箱</a:t>
            </a:r>
            <a:r>
              <a:rPr lang="en-US" altLang="zh-HK" dirty="0"/>
              <a:t>(7)</a:t>
            </a:r>
            <a:endParaRPr lang="zh-HK" altLang="en-US" dirty="0"/>
          </a:p>
        </p:txBody>
      </p:sp>
      <p:sp>
        <p:nvSpPr>
          <p:cNvPr id="9" name="投影片編號版面配置區 9">
            <a:extLst>
              <a:ext uri="{FF2B5EF4-FFF2-40B4-BE49-F238E27FC236}">
                <a16:creationId xmlns:a16="http://schemas.microsoft.com/office/drawing/2014/main" xmlns="" id="{7EF2B771-DC72-46A3-92B3-78E8240F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40</a:t>
            </a:fld>
            <a:endParaRPr lang="zh-TW" alt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zh-HK" altLang="en-US" dirty="0"/>
              <a:t>排水組件 </a:t>
            </a:r>
            <a:r>
              <a:rPr lang="en-US" altLang="zh-HK" dirty="0"/>
              <a:t>–</a:t>
            </a:r>
            <a:r>
              <a:rPr lang="zh-TW" altLang="en-US" dirty="0"/>
              <a:t> 按掣式缸心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265925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724" y="3140968"/>
            <a:ext cx="268841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72" y="3140968"/>
            <a:ext cx="2616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/>
          <p:nvPr/>
        </p:nvSpPr>
        <p:spPr>
          <a:xfrm>
            <a:off x="457200" y="197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/>
              <a:t>第</a:t>
            </a:r>
            <a:r>
              <a:rPr lang="en-US" altLang="zh-TW" dirty="0"/>
              <a:t>III</a:t>
            </a:r>
            <a:r>
              <a:rPr lang="zh-TW" altLang="en-US" dirty="0"/>
              <a:t>部 水管裝置 </a:t>
            </a:r>
            <a:r>
              <a:rPr lang="en-US" altLang="zh-TW" dirty="0"/>
              <a:t>-</a:t>
            </a:r>
            <a:r>
              <a:rPr lang="zh-HK" altLang="en-US" dirty="0"/>
              <a:t>沖廁水箱</a:t>
            </a:r>
            <a:r>
              <a:rPr lang="en-US" altLang="zh-HK" dirty="0"/>
              <a:t>(8)</a:t>
            </a:r>
            <a:endParaRPr lang="zh-HK" altLang="en-US" dirty="0"/>
          </a:p>
        </p:txBody>
      </p:sp>
      <p:sp>
        <p:nvSpPr>
          <p:cNvPr id="8" name="投影片編號版面配置區 9">
            <a:extLst>
              <a:ext uri="{FF2B5EF4-FFF2-40B4-BE49-F238E27FC236}">
                <a16:creationId xmlns:a16="http://schemas.microsoft.com/office/drawing/2014/main" xmlns="" id="{55B99771-1CE6-465E-AA01-B5BA37ED5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第</a:t>
            </a:r>
            <a:r>
              <a:rPr lang="en-US" altLang="zh-TW" sz="3200" dirty="0"/>
              <a:t>III</a:t>
            </a:r>
            <a:r>
              <a:rPr lang="zh-TW" altLang="en-US" sz="3200" dirty="0"/>
              <a:t>部 水管裝置 </a:t>
            </a:r>
            <a:r>
              <a:rPr lang="en-US" altLang="zh-TW" sz="3200" dirty="0"/>
              <a:t>-</a:t>
            </a:r>
            <a:r>
              <a:rPr lang="zh-TW" altLang="en-US" sz="3200" dirty="0"/>
              <a:t> 便溺污水管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zh-TW" altLang="en-US" sz="3200" dirty="0"/>
              <a:t>及廢水管的清理途徑</a:t>
            </a:r>
            <a:endParaRPr lang="zh-HK" alt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27984" y="1600201"/>
            <a:ext cx="4258816" cy="2044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000" dirty="0"/>
              <a:t>請講出怎麼清理圖中各渠管。</a:t>
            </a:r>
            <a:endParaRPr lang="zh-HK" altLang="en-US" sz="2000" dirty="0"/>
          </a:p>
        </p:txBody>
      </p:sp>
      <p:pic>
        <p:nvPicPr>
          <p:cNvPr id="6148" name="Picture 4" descr="D:\01697259\Desktop\mfile_1507982_1_20200211192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74" y="4175310"/>
            <a:ext cx="3941642" cy="22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4DA122AC-92D9-44D4-82A4-047015D49C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11533"/>
            <a:ext cx="3024336" cy="2268252"/>
          </a:xfrm>
          <a:prstGeom prst="rect">
            <a:avLst/>
          </a:prstGeom>
        </p:spPr>
      </p:pic>
      <p:sp>
        <p:nvSpPr>
          <p:cNvPr id="9" name="投影片編號版面配置區 9">
            <a:extLst>
              <a:ext uri="{FF2B5EF4-FFF2-40B4-BE49-F238E27FC236}">
                <a16:creationId xmlns:a16="http://schemas.microsoft.com/office/drawing/2014/main" xmlns="" id="{CB37A5AD-0397-44EA-8E90-328218C6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42</a:t>
            </a:fld>
            <a:endParaRPr lang="zh-TW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標題 4"/>
          <p:cNvSpPr>
            <a:spLocks noGrp="1"/>
          </p:cNvSpPr>
          <p:nvPr>
            <p:ph type="title"/>
          </p:nvPr>
        </p:nvSpPr>
        <p:spPr>
          <a:xfrm>
            <a:off x="468313" y="35004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zh-TW" b="1"/>
              <a:t>~</a:t>
            </a:r>
            <a:r>
              <a:rPr lang="zh-TW" altLang="en-US" b="1"/>
              <a:t>謝謝</a:t>
            </a:r>
            <a:r>
              <a:rPr lang="en-US" altLang="zh-TW" b="1"/>
              <a:t>~</a:t>
            </a:r>
            <a:br>
              <a:rPr lang="en-US" altLang="zh-TW" b="1"/>
            </a:br>
            <a:r>
              <a:rPr lang="en-US" altLang="zh-TW" b="1"/>
              <a:t/>
            </a:r>
            <a:br>
              <a:rPr lang="en-US" altLang="zh-TW" b="1"/>
            </a:br>
            <a:r>
              <a:rPr lang="en-US" altLang="zh-TW" b="1"/>
              <a:t>Q&amp;A</a:t>
            </a:r>
            <a:endParaRPr lang="zh-TW" altLang="en-US" b="1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1799-3F24-4F7F-835A-DF45A7EC198D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pic>
        <p:nvPicPr>
          <p:cNvPr id="74756" name="Picture 4" descr="C:\Users\Lily\Desktop\373694_147408285319746_154399846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0"/>
            <a:ext cx="10429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8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</a:rPr>
              <a:t>環保署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043609" y="2204864"/>
            <a:ext cx="7200800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/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1.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第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358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章 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《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水污染管制條例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》</a:t>
            </a:r>
          </a:p>
          <a:p>
            <a:pPr algn="l"/>
            <a:endParaRPr lang="en-US" altLang="zh-TW" sz="3600" b="1" i="0" dirty="0">
              <a:solidFill>
                <a:srgbClr val="006ECF"/>
              </a:solidFill>
              <a:effectLst/>
              <a:latin typeface="VLIS Font"/>
            </a:endParaRPr>
          </a:p>
          <a:p>
            <a:pPr algn="l"/>
            <a:r>
              <a:rPr lang="en-US" altLang="zh-CN" sz="2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https://www.epd.gov.hk/epd/tc_chi/laws_regulations/envir_legislation/laws_relatedleg.html</a:t>
            </a:r>
            <a:endParaRPr lang="en-US" altLang="zh-CN" sz="2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altLang="zh-CN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en-US" sz="2800" b="1" i="0" dirty="0">
                <a:solidFill>
                  <a:srgbClr val="005EFA"/>
                </a:solidFill>
                <a:effectLst/>
                <a:latin typeface="Arial" panose="020B0604020202020204" pitchFamily="34" charset="0"/>
              </a:rPr>
              <a:t>村屋污水排放指南</a:t>
            </a:r>
          </a:p>
          <a:p>
            <a:pPr algn="l"/>
            <a:endParaRPr lang="en-US" altLang="zh-CN" sz="2000" b="0" i="0" dirty="0"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en-US" altLang="zh-CN" sz="2000" b="0" i="0" dirty="0"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https://www.epd.gov.hk/epd/tc_chi/environmentinhk/water/guide_ref/guide_wpc_dv.html</a:t>
            </a:r>
          </a:p>
          <a:p>
            <a:pPr marL="0" indent="0" eaLnBrk="1" hangingPunct="1">
              <a:spcBef>
                <a:spcPct val="50000"/>
              </a:spcBef>
            </a:pPr>
            <a:endParaRPr lang="en-US" altLang="zh-TW" sz="3600" b="1" i="0" dirty="0">
              <a:solidFill>
                <a:srgbClr val="006ECF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ct val="50000"/>
              </a:spcBef>
            </a:pPr>
            <a:endParaRPr lang="en-US" altLang="zh-TW" sz="2400" b="1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76412-7EFD-4FA4-9042-F8566CFA4776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051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8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</a:rPr>
              <a:t>屋宇署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7" y="1988840"/>
            <a:ext cx="835342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>
              <a:spcBef>
                <a:spcPct val="50000"/>
              </a:spcBef>
            </a:pPr>
            <a:r>
              <a:rPr lang="zh-TW" altLang="en-US" sz="3600" b="0" i="0" dirty="0">
                <a:solidFill>
                  <a:srgbClr val="006396"/>
                </a:solidFill>
                <a:effectLst/>
                <a:latin typeface="Titillium Web" panose="00000500000000000000" pitchFamily="2" charset="0"/>
              </a:rPr>
              <a:t>屋宇署的職責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zh-TW" altLang="en-US" sz="2400" b="0" i="0" dirty="0">
                <a:solidFill>
                  <a:srgbClr val="1F1F2C"/>
                </a:solidFill>
                <a:effectLst/>
                <a:latin typeface="PT Sans" panose="020B0503020203020204" pitchFamily="34" charset="0"/>
              </a:rPr>
              <a:t>本署根據</a:t>
            </a:r>
            <a:r>
              <a:rPr lang="en-US" altLang="zh-TW" sz="2400" b="0" i="0" dirty="0">
                <a:solidFill>
                  <a:srgbClr val="1F1F2C"/>
                </a:solidFill>
                <a:effectLst/>
                <a:latin typeface="PT Sans" panose="020B0503020203020204" pitchFamily="34" charset="0"/>
              </a:rPr>
              <a:t>《</a:t>
            </a:r>
            <a:r>
              <a:rPr lang="zh-TW" altLang="en-US" sz="2400" b="0" i="0" dirty="0">
                <a:solidFill>
                  <a:srgbClr val="1F1F2C"/>
                </a:solidFill>
                <a:effectLst/>
                <a:latin typeface="PT Sans" panose="020B0503020203020204" pitchFamily="34" charset="0"/>
              </a:rPr>
              <a:t>建築物條例</a:t>
            </a:r>
            <a:r>
              <a:rPr lang="en-US" altLang="zh-TW" sz="2400" b="0" i="0" dirty="0">
                <a:solidFill>
                  <a:srgbClr val="1F1F2C"/>
                </a:solidFill>
                <a:effectLst/>
                <a:latin typeface="PT Sans" panose="020B0503020203020204" pitchFamily="34" charset="0"/>
              </a:rPr>
              <a:t>》</a:t>
            </a:r>
            <a:r>
              <a:rPr lang="zh-TW" altLang="en-US" sz="2400" b="0" i="0" dirty="0">
                <a:solidFill>
                  <a:srgbClr val="1F1F2C"/>
                </a:solidFill>
                <a:effectLst/>
                <a:latin typeface="PT Sans" panose="020B0503020203020204" pitchFamily="34" charset="0"/>
              </a:rPr>
              <a:t>及其附屬法例的規定，規管本港所有私營建築發展工程。</a:t>
            </a:r>
            <a:endParaRPr lang="en-US" altLang="zh-TW" sz="2400" b="0" i="0" dirty="0">
              <a:solidFill>
                <a:srgbClr val="1F1F2C"/>
              </a:solidFill>
              <a:effectLst/>
              <a:latin typeface="PT Sans" panose="020B0503020203020204" pitchFamily="34" charset="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zh-TW" altLang="en-US" sz="3600" b="0" i="0" dirty="0">
                <a:solidFill>
                  <a:srgbClr val="006396"/>
                </a:solidFill>
                <a:effectLst/>
                <a:latin typeface="Titillium Web" panose="00000500000000000000" pitchFamily="2" charset="0"/>
              </a:rPr>
              <a:t>屋宇署的</a:t>
            </a:r>
            <a:r>
              <a:rPr lang="zh-HK" altLang="en-US" sz="3600" b="0" i="0" dirty="0">
                <a:solidFill>
                  <a:srgbClr val="006396"/>
                </a:solidFill>
                <a:effectLst/>
                <a:latin typeface="Titillium Web" panose="00000500000000000000" pitchFamily="2" charset="0"/>
              </a:rPr>
              <a:t>工作</a:t>
            </a:r>
          </a:p>
          <a:p>
            <a:pPr algn="l"/>
            <a:r>
              <a:rPr lang="zh-TW" altLang="en-US" sz="2400" b="1" i="0" dirty="0">
                <a:solidFill>
                  <a:srgbClr val="005F92"/>
                </a:solidFill>
                <a:effectLst/>
                <a:latin typeface="Titillium Web" panose="00000500000000000000" pitchFamily="2" charset="0"/>
              </a:rPr>
              <a:t>呈交圖則</a:t>
            </a:r>
          </a:p>
          <a:p>
            <a:pPr algn="l"/>
            <a:r>
              <a:rPr lang="zh-TW" altLang="en-US" sz="2400" b="0" i="0" dirty="0">
                <a:solidFill>
                  <a:srgbClr val="1F1F2C"/>
                </a:solidFill>
                <a:effectLst/>
                <a:latin typeface="PT Sans" panose="020B0503020203020204" pitchFamily="34" charset="0"/>
              </a:rPr>
              <a:t>建築發展項目涉及呈交不同類型的訂明圖則，例如建築圖則、基礎圖則、上蓋結構圖則、地盤平整圖則、</a:t>
            </a:r>
            <a:r>
              <a:rPr lang="zh-TW" altLang="en-US" sz="2400" b="0" i="0" dirty="0">
                <a:solidFill>
                  <a:srgbClr val="FF0000"/>
                </a:solidFill>
                <a:effectLst/>
                <a:latin typeface="PT Sans" panose="020B0503020203020204" pitchFamily="34" charset="0"/>
              </a:rPr>
              <a:t>排水設施圖則</a:t>
            </a:r>
            <a:r>
              <a:rPr lang="zh-TW" altLang="en-US" sz="2400" b="0" i="0" dirty="0">
                <a:solidFill>
                  <a:srgbClr val="1F1F2C"/>
                </a:solidFill>
                <a:effectLst/>
                <a:latin typeface="PT Sans" panose="020B0503020203020204" pitchFamily="34" charset="0"/>
              </a:rPr>
              <a:t>、拆卸工程圖則、挖掘與側向承托工程圖則等。</a:t>
            </a:r>
          </a:p>
          <a:p>
            <a:pPr marL="0" indent="0" eaLnBrk="1" hangingPunct="1">
              <a:spcBef>
                <a:spcPct val="50000"/>
              </a:spcBef>
            </a:pPr>
            <a:endParaRPr lang="en-US" altLang="zh-TW" sz="2400" b="1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76412-7EFD-4FA4-9042-F8566CFA4776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83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06FACD84-5321-4322-A2DF-3920816F9C3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5508625" cy="114300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認識排水管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A971A500-E06B-447C-83AA-964BB90C818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0938" y="1844675"/>
            <a:ext cx="4573587" cy="69691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zh-TW" alt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排水相關的法例</a:t>
            </a:r>
            <a:endParaRPr lang="en-US" altLang="zh-TW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TW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0" name="投影片編號版面配置區 3">
            <a:extLst>
              <a:ext uri="{FF2B5EF4-FFF2-40B4-BE49-F238E27FC236}">
                <a16:creationId xmlns:a16="http://schemas.microsoft.com/office/drawing/2014/main" xmlns="" id="{2AEA721D-6963-4F45-A9F3-ADC236B1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Tahom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319B7F-888E-4115-8B21-B42F53FC25E0}" type="slidenum">
              <a:rPr kumimoji="0" lang="en-US" altLang="zh-TW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kumimoji="0" lang="en-US" altLang="zh-TW" sz="140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65FF420-1DC9-4553-994A-CBCBEA16F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997200"/>
            <a:ext cx="7416800" cy="2663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HK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https://www.elegislation.gov.hk/hk/cap123I!zh-Hant-HK?INDEX_CS=N&amp;xpid=ID_1438402650031_001</a:t>
            </a:r>
            <a:endParaRPr lang="zh-TW" altLang="en-US" kern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9382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latin typeface="+mj-ea"/>
              </a:rPr>
              <a:t>屋宇署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395287" y="1988840"/>
            <a:ext cx="835342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001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香港法例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-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第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123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章 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《</a:t>
            </a:r>
            <a:r>
              <a:rPr lang="zh-TW" altLang="en-US" sz="3600" b="1" i="0" dirty="0">
                <a:solidFill>
                  <a:srgbClr val="006ECF"/>
                </a:solidFill>
                <a:effectLst/>
                <a:latin typeface="VLIS Font"/>
              </a:rPr>
              <a:t>建築物條例</a:t>
            </a:r>
            <a:r>
              <a:rPr lang="en-US" altLang="zh-TW" sz="3600" b="1" i="0" dirty="0">
                <a:solidFill>
                  <a:srgbClr val="006ECF"/>
                </a:solidFill>
                <a:effectLst/>
                <a:latin typeface="VLIS Font"/>
              </a:rPr>
              <a:t>》</a:t>
            </a:r>
          </a:p>
          <a:p>
            <a:pPr marL="0" indent="0" eaLnBrk="1" hangingPunct="1">
              <a:spcBef>
                <a:spcPct val="50000"/>
              </a:spcBef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法例第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123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zh-HK" altLang="zh-HK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規例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III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部水管裝置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zh-TW" altLang="en-US" sz="3600" dirty="0">
                <a:latin typeface="VLIS Font"/>
                <a:ea typeface="標楷體" pitchFamily="65" charset="-120"/>
                <a:cs typeface="Times New Roman" pitchFamily="18" charset="0"/>
              </a:rPr>
              <a:t>屬於</a:t>
            </a:r>
            <a:r>
              <a:rPr lang="zh-TW" altLang="en-US" sz="3600" b="1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小型工程</a:t>
            </a:r>
            <a:r>
              <a:rPr lang="en-US" altLang="zh-TW" sz="3600" b="1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-D</a:t>
            </a:r>
            <a:r>
              <a:rPr lang="zh-TW" altLang="en-US" sz="3600" b="1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 </a:t>
            </a:r>
            <a:r>
              <a:rPr lang="en-US" altLang="zh-TW" sz="3600" b="1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– </a:t>
            </a:r>
            <a:r>
              <a:rPr lang="zh-TW" altLang="en-US" sz="3600" b="1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排水工程</a:t>
            </a:r>
            <a:endParaRPr lang="en-US" altLang="zh-TW" sz="3600" b="1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TW" sz="2400" dirty="0">
                <a:solidFill>
                  <a:schemeClr val="accent2"/>
                </a:solidFill>
                <a:latin typeface="Arial Black" pitchFamily="34" charset="0"/>
                <a:ea typeface="標楷體" pitchFamily="65" charset="-120"/>
                <a:cs typeface="Times New Roman" pitchFamily="18" charset="0"/>
                <a:hlinkClick r:id="rId3"/>
              </a:rPr>
              <a:t>https://www.bd.gov.hk/tc/building-works/minor-works/minor-works-items/index.html</a:t>
            </a:r>
            <a:endParaRPr lang="en-US" altLang="zh-TW" sz="2400" dirty="0">
              <a:solidFill>
                <a:schemeClr val="accent2"/>
              </a:solidFill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</a:pPr>
            <a:r>
              <a:rPr lang="en-US" altLang="zh-TW" sz="36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36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物業私人地界內的排水管</a:t>
            </a:r>
            <a:r>
              <a:rPr lang="en-US" altLang="zh-TW" sz="3600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marL="0" indent="0" eaLnBrk="1" hangingPunct="1">
              <a:spcBef>
                <a:spcPct val="50000"/>
              </a:spcBef>
            </a:pPr>
            <a:endParaRPr lang="en-US" altLang="zh-TW" sz="2400" b="1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76412-7EFD-4FA4-9042-F8566CFA4776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19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3"/>
          <p:cNvSpPr txBox="1">
            <a:spLocks/>
          </p:cNvSpPr>
          <p:nvPr/>
        </p:nvSpPr>
        <p:spPr>
          <a:xfrm>
            <a:off x="395288" y="404813"/>
            <a:ext cx="8229600" cy="9382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kumimoji="0" lang="zh-TW" altLang="en-US" sz="4000" b="1" u="sng">
                <a:solidFill>
                  <a:schemeClr val="tx2"/>
                </a:solidFill>
                <a:latin typeface="+mj-ea"/>
                <a:ea typeface="+mj-ea"/>
                <a:cs typeface="+mj-cs"/>
              </a:rPr>
              <a:t>小型工程監管制度</a:t>
            </a:r>
            <a:endParaRPr kumimoji="0" lang="zh-TW" altLang="en-US" sz="4000" b="1" u="sng" dirty="0">
              <a:solidFill>
                <a:schemeClr val="tx2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4088" y="3859875"/>
            <a:ext cx="2592387" cy="432048"/>
          </a:xfrm>
          <a:prstGeom prst="rect">
            <a:avLst/>
          </a:prstGeom>
          <a:noFill/>
          <a:ln w="63500">
            <a:solidFill>
              <a:srgbClr val="FF000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A57C5-9F29-47C0-A646-A6DCE59D2582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702085" y="1556792"/>
            <a:ext cx="3960688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依據屋宇署分類，每級別的小型工程再細分為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種類型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A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改動及加建工程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B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修葺工程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關乎招牌的工程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0070C0"/>
                </a:solidFill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D</a:t>
            </a:r>
            <a:r>
              <a:rPr lang="zh-TW" altLang="en-US" b="1" dirty="0">
                <a:solidFill>
                  <a:srgbClr val="0070C0"/>
                </a:solidFill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b="1" dirty="0">
                <a:solidFill>
                  <a:srgbClr val="0070C0"/>
                </a:solidFill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b="1" dirty="0">
                <a:solidFill>
                  <a:srgbClr val="0070C0"/>
                </a:solidFill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排水工程</a:t>
            </a:r>
            <a:endParaRPr lang="en-US" altLang="zh-TW" b="1" dirty="0">
              <a:solidFill>
                <a:srgbClr val="0070C0"/>
              </a:solidFill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E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關乎適意設施的工程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F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飾面工程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G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拆卸工程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H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類型</a:t>
            </a:r>
            <a:r>
              <a:rPr lang="en-US" altLang="zh-TW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_</a:t>
            </a:r>
            <a:r>
              <a:rPr lang="zh-TW" altLang="en-US" dirty="0">
                <a:latin typeface="Arial Black" pitchFamily="34" charset="0"/>
                <a:ea typeface="標楷體" pitchFamily="65" charset="-120"/>
                <a:cs typeface="Times New Roman" pitchFamily="18" charset="0"/>
              </a:rPr>
              <a:t>關乎建築物內的通風系統工程</a:t>
            </a:r>
            <a:endParaRPr lang="en-US" altLang="zh-TW" dirty="0">
              <a:latin typeface="Arial Black" pitchFamily="34" charset="0"/>
              <a:ea typeface="標楷體" pitchFamily="65" charset="-120"/>
              <a:cs typeface="Times New Roman" pitchFamily="18" charset="0"/>
            </a:endParaRPr>
          </a:p>
        </p:txBody>
      </p:sp>
      <p:pic>
        <p:nvPicPr>
          <p:cNvPr id="15362" name="Picture 2" descr="C:\Users\Samuel\Desktop\PSTA\Photos\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30766"/>
            <a:ext cx="345080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8473</TotalTime>
  <Words>1273</Words>
  <Application>Microsoft Office PowerPoint</Application>
  <PresentationFormat>如螢幕大小 (4:3)</PresentationFormat>
  <Paragraphs>253</Paragraphs>
  <Slides>43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17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61" baseType="lpstr">
      <vt:lpstr>PT Sans</vt:lpstr>
      <vt:lpstr>Titillium Web</vt:lpstr>
      <vt:lpstr>VLIS Font</vt:lpstr>
      <vt:lpstr>微軟正黑體</vt:lpstr>
      <vt:lpstr>微軟正黑體</vt:lpstr>
      <vt:lpstr>新細明體</vt:lpstr>
      <vt:lpstr>標楷體</vt:lpstr>
      <vt:lpstr>Arial</vt:lpstr>
      <vt:lpstr>Arial Black</vt:lpstr>
      <vt:lpstr>Calibri</vt:lpstr>
      <vt:lpstr>Constantia</vt:lpstr>
      <vt:lpstr>Corbel</vt:lpstr>
      <vt:lpstr>Tahoma</vt:lpstr>
      <vt:lpstr>Times New Roman</vt:lpstr>
      <vt:lpstr>Times New Roman</vt:lpstr>
      <vt:lpstr>Wingdings</vt:lpstr>
      <vt:lpstr>Wingdings 2</vt:lpstr>
      <vt:lpstr>流線</vt:lpstr>
      <vt:lpstr>香港安全督導員協會</vt:lpstr>
      <vt:lpstr>導師 陳金鈎</vt:lpstr>
      <vt:lpstr>內容</vt:lpstr>
      <vt:lpstr>渠務署</vt:lpstr>
      <vt:lpstr>環保署</vt:lpstr>
      <vt:lpstr>屋宇署</vt:lpstr>
      <vt:lpstr>認識排水管</vt:lpstr>
      <vt:lpstr>屋宇署</vt:lpstr>
      <vt:lpstr>PowerPoint 簡報</vt:lpstr>
      <vt:lpstr>關於法例第123 I 章的歷史</vt:lpstr>
      <vt:lpstr>第123I章 2015年 修改概要</vt:lpstr>
      <vt:lpstr>第123I章第II部  衞生設備標準</vt:lpstr>
      <vt:lpstr>其他相關規例</vt:lpstr>
      <vt:lpstr>認識法例第123 I章規例第III部水管裝置</vt:lpstr>
      <vt:lpstr>第III部 水管裝置</vt:lpstr>
      <vt:lpstr>第III部 水管裝置</vt:lpstr>
      <vt:lpstr>第III部 水管裝置 –廢水管</vt:lpstr>
      <vt:lpstr>第III部 水管裝置 –便溺污水管</vt:lpstr>
      <vt:lpstr>第III部 水管裝置 –氣喉</vt:lpstr>
      <vt:lpstr>第III部 水管裝置 –通氣管</vt:lpstr>
      <vt:lpstr>第III部 水管裝置 –通氣管</vt:lpstr>
      <vt:lpstr>第III部 水管裝置 –隔氣</vt:lpstr>
      <vt:lpstr>認識隔氣</vt:lpstr>
      <vt:lpstr>認識排水管</vt:lpstr>
      <vt:lpstr>認識隔氣</vt:lpstr>
      <vt:lpstr>認識隔器</vt:lpstr>
      <vt:lpstr>第III部 水管裝置 –通氣管</vt:lpstr>
      <vt:lpstr>第III部 水管裝置 –反虹吸管(2)</vt:lpstr>
      <vt:lpstr>第III部 水管裝置 –反虹吸管(3)</vt:lpstr>
      <vt:lpstr>第III部 水管裝置 -沖廁水箱</vt:lpstr>
      <vt:lpstr>水務署-自願參與用水效益標籤計劃 -水廁</vt:lpstr>
      <vt:lpstr>第III部 水管裝置 -沖廁水箱(1)</vt:lpstr>
      <vt:lpstr>認識廁所水箱</vt:lpstr>
      <vt:lpstr>第III部 水管裝置 -沖廁水箱(2)</vt:lpstr>
      <vt:lpstr>認識廁所水箱</vt:lpstr>
      <vt:lpstr>第III部 水管裝置 -沖廁水箱(3)入水組件</vt:lpstr>
      <vt:lpstr>PowerPoint 簡報</vt:lpstr>
      <vt:lpstr>PowerPoint 簡報</vt:lpstr>
      <vt:lpstr>PowerPoint 簡報</vt:lpstr>
      <vt:lpstr>PowerPoint 簡報</vt:lpstr>
      <vt:lpstr>PowerPoint 簡報</vt:lpstr>
      <vt:lpstr>第III部 水管裝置 - 便溺污水管 及廢水管的清理途徑</vt:lpstr>
      <vt:lpstr>~謝謝~  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如何申請水錶(1)</dc:title>
  <dc:creator>johnniehk</dc:creator>
  <cp:lastModifiedBy>User</cp:lastModifiedBy>
  <cp:revision>460</cp:revision>
  <dcterms:created xsi:type="dcterms:W3CDTF">2011-01-06T03:09:50Z</dcterms:created>
  <dcterms:modified xsi:type="dcterms:W3CDTF">2022-03-26T12:48:23Z</dcterms:modified>
</cp:coreProperties>
</file>