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FB8B-A526-4BE0-AE87-7A6978067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A39AA-C503-42B1-8B92-46D9B77C6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19F7D-082D-4779-AA1D-5EACE39A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014F-9DA7-4248-A7E9-2CFB5E4E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63B4F-0E26-4226-9F1A-FE64D31F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93FC-F620-4D95-8A3D-9ED39C5F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63494-1864-4108-8735-671550EFB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7A1CF-B901-4AAF-BA5D-C6E9307F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82B14-6002-459E-BE5F-13984D85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6965-C9A9-498D-9A7A-5D161256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B9635-4E72-4EBD-B0D2-2A63B5D60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D4E5C-9F96-486D-AD5C-E6D74B0F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613D-815D-4DD3-AF64-DBD823A3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1304-9DB5-45E1-9FC2-A399F3FC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FF92D-85B9-4B8C-8891-FF82707C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1CE3-3F1F-4D18-837A-9E87FFCE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DBE3-2ED0-4A25-BED3-8E982BF3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6464B-DF70-4506-8F53-9239FF69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79F7-A1CF-4B55-B967-5312A144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BA999-7068-4541-8688-BA74DA5D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E0C6-FDA9-41F3-9548-7496445C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CDE2-31AF-4882-B5ED-DC7B738FA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27F2-455F-41B3-9F5C-2CB38F30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9F59E-F617-4891-A6F7-6F8B897D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9BA8-2E1B-41A4-BB80-2E0D9960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3334-B52B-4763-B8F2-E2D67272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573-FD26-4E51-9C57-03F5ABC2E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9101D-275A-4236-9492-BA8AA00B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59A21-2D14-4E42-BFCA-5963318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68F46-1882-4892-A4BA-472507D7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3818D-BA2A-434F-9C3D-640CC7E2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A269-49D3-4BE7-91F5-9AFC577A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58573-3613-472E-816A-5BA80B4A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5FB1E-16ED-4074-8BC5-05C937DB7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F8A3A-370B-414C-B135-7AD38475E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1F912-0124-493E-9A0B-CDC2FA7B2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59A9F-910C-40DF-844B-53488329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215C7-B3BA-455E-8ABD-049CBE8C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4576B-871F-4B5E-8ED3-B8AC5081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F3A1-9218-4745-8BE6-2BCF6167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99BE2-D454-41D0-9D04-5EA99E15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57048-0651-4B74-A605-8C1956D0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53EAB-07F7-4DB4-A10B-710253E6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E5A8C-155D-4704-8F3E-D1050948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E286E-CD59-4747-99E5-E8233213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03C2-3AA2-4463-AC85-F6314FE3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1DF-264C-41A4-B97A-9967FDF5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F96D-912A-4DB7-B2D1-176EB89E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4419D-D09E-454E-88EC-95005C205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5BB71-F23D-472B-B182-5C362B36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76C62-76BE-4E7E-BD6D-5A1385FF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77A9-65F0-4EC2-8F26-E31E337B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BDA2-21B7-4395-A676-6FD7E561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16278-8C38-46A7-A852-9E19C1261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570-5B9C-4405-ACC0-1600EBB8B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78467-8D32-427F-97B7-BDAF5195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6F62E-E130-44F6-82F4-199EDBE4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3C852-A2F0-437A-9442-AA14C39C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7197C-4302-4862-93D9-A505034E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2927D-A56F-4B96-B91C-12A8CD636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E0EE-E965-44D6-A058-5601D64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C862-48AC-4F73-A0A0-D7531E17558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0DF8-2423-412B-991E-54911431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8956-36F9-4026-8000-F1ADCD076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FC9E-5842-405D-B7F9-1C0E046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6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AEEF382-D116-4A00-988C-E0CBFCD8E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AB996BD-C1BC-49B3-891D-DA04026195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5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144736C-8D33-4406-8669-6894C16BC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63E186F-843D-493E-8C7A-B0845772D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80282E7-0525-435C-9FB4-E6D95B07F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5615D44-5141-4D51-AEB6-8F8F90325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72EC3E8-EAEB-43FD-8FCF-DF08E9FC2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9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0331B4A-3F50-4C69-A2E1-BE3E082A2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2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60C52B5-D45A-4BC6-A482-222A27907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617CAC3-6F10-4C2D-A373-872225150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4FADC00-26ED-4C63-86FB-23AA417AF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FD9FABF-941B-4A1F-8580-C5139126A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053F937-EB91-4880-AE7D-600BC6CD7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1686C06-296C-4002-A348-D220B13E7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1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492C165-055D-450F-98AC-ABA18FA62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927DE6F-F581-40C3-8DF4-E8B7308237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47706A5-D92D-46D3-8481-AD6723925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00DA08A-AD64-4EBC-90BD-CECF719FD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41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BD48D44-602E-47EB-AEEE-B5CBB7E3F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6607651-6F12-464C-BAD7-5CC352582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5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053C6E2-E15F-4698-A439-C7A4F311E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4234007-4580-4B32-8DEF-39F1D6E6E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8D0DF13-ED8C-4013-AF3B-31C62BECE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DA08000-6FF5-428D-AFE6-78E2AD526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1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FA29175-DEA9-487E-916F-7E86BA4AC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2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2E03C0D-4BF0-4C63-B1AF-2E6311D20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6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C7D29A2-75A4-410E-BB2B-E31705F1B4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9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764167F-AD3B-47CD-958E-3074C607F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3AC2744-79BC-4FF3-A1FA-7DD14B3AF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33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52CB4E5-B935-4740-8629-523FAE5B2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64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6C7368F-47AE-471C-BA50-F9B2CE26C0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7E0C04C9-819B-4B50-A78F-BABD60F30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4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7F7421BC-CBF3-4705-BDD2-8800F1FB6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1537ACD-C678-4F16-A612-FCCABC597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9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CDE2BBA-DC48-41AC-8E40-A9768EE93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3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DD57B65-BA04-4AED-8B27-63D98EC2A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3A4D1D7-3B75-4409-90D4-0934594CD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71EB531-1CE2-40F2-B3D6-3C53B18BE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7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D515923-FF59-47DF-B06A-C0FA9D03E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96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98CAE88-A816-4725-8293-3FB3A6034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2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4A03FD8E-2220-4C7E-B224-21B0807189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6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96908D70-D6EF-4BB9-8447-0993AC4A2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3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7A43234-3A6A-4371-95DB-521FD3114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6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7731C3AB-9092-4528-B786-C2B76ED4C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F6DCA17-7B3C-4ED5-8D6B-D3E0CBACF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45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F46321F-C537-489C-9BC8-C4A671DA9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0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53BBCAE6-FEEF-4D39-B10D-7A3BA79E9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8BF863CD-3DEE-4DB1-841E-96E564975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0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77ACC09-04DD-4B4E-BA65-54FDD11BF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9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623F0221-03DE-4FE5-845B-929F3E479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1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B22A47C-F3D0-450A-93DD-9AA2279A5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7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5974CE08-CDED-4E0D-912A-9B86CE3FC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3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7FC77790-A2D9-4D1A-909C-824231EAB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5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BE4F3A4D-28AF-4C2F-B4FE-D151D9DEB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5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F2E372C6-9B3A-478A-AA86-6B4F79062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AAAC2E4-665B-4F95-B557-47E7FB475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6CABED70-169D-4120-9F22-B978958E3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84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9CCA80A2-9557-40A9-81DC-F27ADA65D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2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6CEB7F8F-F2BE-42C8-99D0-F463B9D03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358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2CF98CE7-9845-4BFC-A03E-435AF9219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79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24FC4414-4D67-45F8-9849-545ABFE193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4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3E94472F-2833-420E-A01D-8605B5A03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89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DF20604A-CFB9-4135-941F-F2E82A28B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97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F8093A08-03B5-47E4-B21F-9B752501E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15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B4F1B2CF-9320-4818-854D-092154005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5FEF0F4-A03E-4F82-A541-4304D0B54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30DBFAF-2E11-4680-A5A3-3341C1FEC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2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392C12A-5CCA-4B65-94F3-21DDC936B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2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KS Kwong Sing (李光昇)</dc:creator>
  <cp:lastModifiedBy>LEE KS Kwong Sing (李光昇)</cp:lastModifiedBy>
  <cp:revision>1</cp:revision>
  <dcterms:created xsi:type="dcterms:W3CDTF">2022-12-21T03:48:27Z</dcterms:created>
  <dcterms:modified xsi:type="dcterms:W3CDTF">2022-12-21T03:49:29Z</dcterms:modified>
</cp:coreProperties>
</file>